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notesSlides/notesSlide5.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37.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8.xml" ContentType="application/vnd.openxmlformats-officedocument.presentationml.tags+xml"/>
  <Override PartName="/ppt/notesSlides/notesSlide11.xml" ContentType="application/vnd.openxmlformats-officedocument.presentationml.notesSlide+xml"/>
  <Override PartName="/ppt/tags/tag39.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0.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1.xml" ContentType="application/vnd.openxmlformats-officedocument.presentationml.tags+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42.xml" ContentType="application/vnd.openxmlformats-officedocument.presentationml.tags+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43.xml" ContentType="application/vnd.openxmlformats-officedocument.presentationml.tags+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44.xml" ContentType="application/vnd.openxmlformats-officedocument.presentationml.tags+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45.xml" ContentType="application/vnd.openxmlformats-officedocument.presentationml.tags+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46.xml" ContentType="application/vnd.openxmlformats-officedocument.presentationml.tags+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47.xml" ContentType="application/vnd.openxmlformats-officedocument.presentationml.tags+xml"/>
  <Override PartName="/ppt/notesSlides/notesSlide2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8.xml" ContentType="application/vnd.openxmlformats-officedocument.presentationml.tags+xml"/>
  <Override PartName="/ppt/notesSlides/notesSlide21.xml" ContentType="application/vnd.openxmlformats-officedocument.presentationml.notesSlide+xml"/>
  <Override PartName="/ppt/tags/tag49.xml" ContentType="application/vnd.openxmlformats-officedocument.presentationml.tags+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3.xml" ContentType="application/vnd.openxmlformats-officedocument.presentationml.notesSlide+xml"/>
  <Override PartName="/ppt/tags/tag56.xml" ContentType="application/vnd.openxmlformats-officedocument.presentationml.tags+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57.xml" ContentType="application/vnd.openxmlformats-officedocument.presentationml.tags+xml"/>
  <Override PartName="/ppt/notesSlides/notesSlide2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58.xml" ContentType="application/vnd.openxmlformats-officedocument.presentationml.tags+xml"/>
  <Override PartName="/ppt/notesSlides/notesSlide2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59.xml" ContentType="application/vnd.openxmlformats-officedocument.presentationml.tags+xml"/>
  <Override PartName="/ppt/notesSlides/notesSlide2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60.xml" ContentType="application/vnd.openxmlformats-officedocument.presentationml.tags+xml"/>
  <Override PartName="/ppt/notesSlides/notesSlide2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61.xml" ContentType="application/vnd.openxmlformats-officedocument.presentationml.tags+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0" r:id="rId5"/>
  </p:sldMasterIdLst>
  <p:notesMasterIdLst>
    <p:notesMasterId r:id="rId53"/>
  </p:notesMasterIdLst>
  <p:handoutMasterIdLst>
    <p:handoutMasterId r:id="rId54"/>
  </p:handoutMasterIdLst>
  <p:sldIdLst>
    <p:sldId id="510" r:id="rId6"/>
    <p:sldId id="258" r:id="rId7"/>
    <p:sldId id="625" r:id="rId8"/>
    <p:sldId id="265" r:id="rId9"/>
    <p:sldId id="641" r:id="rId10"/>
    <p:sldId id="267" r:id="rId11"/>
    <p:sldId id="514" r:id="rId12"/>
    <p:sldId id="660" r:id="rId13"/>
    <p:sldId id="642" r:id="rId14"/>
    <p:sldId id="643" r:id="rId15"/>
    <p:sldId id="644" r:id="rId16"/>
    <p:sldId id="645" r:id="rId17"/>
    <p:sldId id="640" r:id="rId18"/>
    <p:sldId id="646" r:id="rId19"/>
    <p:sldId id="523" r:id="rId20"/>
    <p:sldId id="639" r:id="rId21"/>
    <p:sldId id="630" r:id="rId22"/>
    <p:sldId id="631" r:id="rId23"/>
    <p:sldId id="632" r:id="rId24"/>
    <p:sldId id="633" r:id="rId25"/>
    <p:sldId id="634" r:id="rId26"/>
    <p:sldId id="635" r:id="rId27"/>
    <p:sldId id="636" r:id="rId28"/>
    <p:sldId id="637" r:id="rId29"/>
    <p:sldId id="638" r:id="rId30"/>
    <p:sldId id="647" r:id="rId31"/>
    <p:sldId id="549" r:id="rId32"/>
    <p:sldId id="649" r:id="rId33"/>
    <p:sldId id="650" r:id="rId34"/>
    <p:sldId id="651" r:id="rId35"/>
    <p:sldId id="652" r:id="rId36"/>
    <p:sldId id="629" r:id="rId37"/>
    <p:sldId id="622" r:id="rId38"/>
    <p:sldId id="606" r:id="rId39"/>
    <p:sldId id="653" r:id="rId40"/>
    <p:sldId id="654" r:id="rId41"/>
    <p:sldId id="655" r:id="rId42"/>
    <p:sldId id="661" r:id="rId43"/>
    <p:sldId id="588" r:id="rId44"/>
    <p:sldId id="611" r:id="rId45"/>
    <p:sldId id="665" r:id="rId46"/>
    <p:sldId id="614" r:id="rId47"/>
    <p:sldId id="663" r:id="rId48"/>
    <p:sldId id="664" r:id="rId49"/>
    <p:sldId id="593" r:id="rId50"/>
    <p:sldId id="586" r:id="rId51"/>
    <p:sldId id="662" r:id="rId52"/>
  </p:sldIdLst>
  <p:sldSz cx="12192000" cy="6858000"/>
  <p:notesSz cx="7010400" cy="9296400"/>
  <p:custDataLst>
    <p:tags r:id="rId5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DB0337-2D00-D14E-8FDA-1480ACC8AB65}">
          <p14:sldIdLst>
            <p14:sldId id="510"/>
            <p14:sldId id="258"/>
            <p14:sldId id="625"/>
            <p14:sldId id="265"/>
            <p14:sldId id="641"/>
            <p14:sldId id="267"/>
            <p14:sldId id="514"/>
            <p14:sldId id="660"/>
            <p14:sldId id="642"/>
            <p14:sldId id="643"/>
            <p14:sldId id="644"/>
            <p14:sldId id="645"/>
            <p14:sldId id="640"/>
            <p14:sldId id="646"/>
            <p14:sldId id="523"/>
            <p14:sldId id="639"/>
            <p14:sldId id="630"/>
            <p14:sldId id="631"/>
            <p14:sldId id="632"/>
            <p14:sldId id="633"/>
            <p14:sldId id="634"/>
            <p14:sldId id="635"/>
            <p14:sldId id="636"/>
            <p14:sldId id="637"/>
            <p14:sldId id="638"/>
            <p14:sldId id="647"/>
            <p14:sldId id="549"/>
            <p14:sldId id="649"/>
            <p14:sldId id="650"/>
            <p14:sldId id="651"/>
            <p14:sldId id="652"/>
            <p14:sldId id="629"/>
            <p14:sldId id="622"/>
            <p14:sldId id="606"/>
            <p14:sldId id="653"/>
            <p14:sldId id="654"/>
            <p14:sldId id="655"/>
            <p14:sldId id="661"/>
            <p14:sldId id="588"/>
            <p14:sldId id="611"/>
            <p14:sldId id="665"/>
            <p14:sldId id="614"/>
            <p14:sldId id="663"/>
            <p14:sldId id="664"/>
            <p14:sldId id="593"/>
            <p14:sldId id="586"/>
            <p14:sldId id="6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asser Khan" initials="NK" lastIdx="29" clrIdx="6">
    <p:extLst>
      <p:ext uri="{19B8F6BF-5375-455C-9EA6-DF929625EA0E}">
        <p15:presenceInfo xmlns:p15="http://schemas.microsoft.com/office/powerpoint/2012/main" userId="S-1-5-21-497440546-3349810628-3187559507-76935" providerId="AD"/>
      </p:ext>
    </p:extLst>
  </p:cmAuthor>
  <p:cmAuthor id="1" name="Nancy Chen Lane" initials="NCL" lastIdx="17" clrIdx="0"/>
  <p:cmAuthor id="2" name="Ola Skalimowska" initials="OS" lastIdx="47" clrIdx="1">
    <p:extLst>
      <p:ext uri="{19B8F6BF-5375-455C-9EA6-DF929625EA0E}">
        <p15:presenceInfo xmlns:p15="http://schemas.microsoft.com/office/powerpoint/2012/main" userId="S-1-5-21-497440546-3349810628-3187559507-47281" providerId="AD"/>
      </p:ext>
    </p:extLst>
  </p:cmAuthor>
  <p:cmAuthor id="3" name="Angel Rivera" initials="AR" lastIdx="8" clrIdx="3">
    <p:extLst>
      <p:ext uri="{19B8F6BF-5375-455C-9EA6-DF929625EA0E}">
        <p15:presenceInfo xmlns:p15="http://schemas.microsoft.com/office/powerpoint/2012/main" userId="S-1-5-21-497440546-3349810628-3187559507-63982" providerId="AD"/>
      </p:ext>
    </p:extLst>
  </p:cmAuthor>
  <p:cmAuthor id="4" name="Andrea Garrison" initials="AG" lastIdx="18" clrIdx="2">
    <p:extLst>
      <p:ext uri="{19B8F6BF-5375-455C-9EA6-DF929625EA0E}">
        <p15:presenceInfo xmlns:p15="http://schemas.microsoft.com/office/powerpoint/2012/main" userId="S-1-5-21-497440546-3349810628-3187559507-67875" providerId="AD"/>
      </p:ext>
    </p:extLst>
  </p:cmAuthor>
  <p:cmAuthor id="5" name="Sheila A. Mercer" initials="SAM" lastIdx="17" clrIdx="4">
    <p:extLst>
      <p:ext uri="{19B8F6BF-5375-455C-9EA6-DF929625EA0E}">
        <p15:presenceInfo xmlns:p15="http://schemas.microsoft.com/office/powerpoint/2012/main" userId="S-1-5-21-497440546-3349810628-3187559507-17500" providerId="AD"/>
      </p:ext>
    </p:extLst>
  </p:cmAuthor>
  <p:cmAuthor id="6" name="Deborah Kistler" initials="DK" lastIdx="34" clrIdx="5">
    <p:extLst>
      <p:ext uri="{19B8F6BF-5375-455C-9EA6-DF929625EA0E}">
        <p15:presenceInfo xmlns:p15="http://schemas.microsoft.com/office/powerpoint/2012/main" userId="S-1-5-21-497440546-3349810628-3187559507-38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4"/>
    <a:srgbClr val="FFF4BF"/>
    <a:srgbClr val="FFE87F"/>
    <a:srgbClr val="F7EB5F"/>
    <a:srgbClr val="FFFFFF"/>
    <a:srgbClr val="000000"/>
    <a:srgbClr val="F78D2D"/>
    <a:srgbClr val="FFD200"/>
    <a:srgbClr val="95C93D"/>
    <a:srgbClr val="5557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49" autoAdjust="0"/>
    <p:restoredTop sz="91421" autoAdjust="0"/>
  </p:normalViewPr>
  <p:slideViewPr>
    <p:cSldViewPr snapToGrid="0" snapToObjects="1">
      <p:cViewPr>
        <p:scale>
          <a:sx n="80" d="100"/>
          <a:sy n="80" d="100"/>
        </p:scale>
        <p:origin x="624" y="576"/>
      </p:cViewPr>
      <p:guideLst>
        <p:guide orient="horz" pos="2160"/>
        <p:guide pos="3840"/>
      </p:guideLst>
    </p:cSldViewPr>
  </p:slideViewPr>
  <p:outlineViewPr>
    <p:cViewPr>
      <p:scale>
        <a:sx n="33" d="100"/>
        <a:sy n="33" d="100"/>
      </p:scale>
      <p:origin x="0" y="-8478"/>
    </p:cViewPr>
  </p:outlineViewPr>
  <p:notesTextViewPr>
    <p:cViewPr>
      <p:scale>
        <a:sx n="3" d="2"/>
        <a:sy n="3" d="2"/>
      </p:scale>
      <p:origin x="0" y="0"/>
    </p:cViewPr>
  </p:notesTextViewPr>
  <p:sorterViewPr>
    <p:cViewPr varScale="1">
      <p:scale>
        <a:sx n="1" d="1"/>
        <a:sy n="1" d="1"/>
      </p:scale>
      <p:origin x="0" y="-8962"/>
    </p:cViewPr>
  </p:sorterViewPr>
  <p:notesViewPr>
    <p:cSldViewPr snapToGrid="0" snapToObjects="1">
      <p:cViewPr varScale="1">
        <p:scale>
          <a:sx n="102" d="100"/>
          <a:sy n="102" d="100"/>
        </p:scale>
        <p:origin x="-348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rgbClr val="1D579B"/>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1: UCPath Security Primer</a:t>
          </a:r>
        </a:p>
      </dgm:t>
    </dgm:pt>
    <dgm:pt modelId="{50159EED-2F39-4547-9E4B-F062664FBA6F}" type="parTrans" cxnId="{A553C557-9E69-4077-BBFC-315963C76A26}">
      <dgm:prSet/>
      <dgm:spPr/>
      <dgm:t>
        <a:bodyPr/>
        <a:lstStyle/>
        <a:p>
          <a:endParaRPr lang="en-US" sz="1200"/>
        </a:p>
      </dgm:t>
    </dgm:pt>
    <dgm:pt modelId="{F98D2A06-0291-44BE-9AE3-158A682CE56C}" type="sibTrans" cxnId="{A553C557-9E69-4077-BBFC-315963C76A26}">
      <dgm:prSet/>
      <dgm:spPr/>
      <dgm:t>
        <a:bodyPr/>
        <a:lstStyle/>
        <a:p>
          <a:endParaRPr lang="en-US" sz="1200"/>
        </a:p>
      </dgm:t>
    </dgm:pt>
    <dgm:pt modelId="{B029579B-4DF3-4D51-AC6E-A40D5F9E06B2}">
      <dgm:prSet phldrT="[Text]" custT="1"/>
      <dgm:spPr>
        <a:solidFill>
          <a:srgbClr val="1D579B">
            <a:alpha val="40000"/>
          </a:srgbClr>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3: </a:t>
          </a:r>
          <a:r>
            <a:rPr lang="en-US" sz="1600" kern="1200" dirty="0" smtClean="0">
              <a:solidFill>
                <a:prstClr val="white"/>
              </a:solidFill>
              <a:latin typeface="Calibri"/>
              <a:ea typeface="+mn-ea"/>
              <a:cs typeface="+mn-cs"/>
            </a:rPr>
            <a:t>KSAMS Request &amp; Approval Process</a:t>
          </a:r>
          <a:endParaRPr lang="en-US" sz="1600" kern="1200" dirty="0">
            <a:solidFill>
              <a:prstClr val="white"/>
            </a:solidFill>
            <a:latin typeface="Calibri"/>
            <a:ea typeface="+mn-ea"/>
            <a:cs typeface="+mn-cs"/>
          </a:endParaRPr>
        </a:p>
      </dgm:t>
    </dgm:pt>
    <dgm:pt modelId="{C18BA7F4-D73F-4ED5-9EBF-CA537383C772}" type="parTrans" cxnId="{EEB9F3AB-479A-4EF4-AFF8-EA4F56D3B97C}">
      <dgm:prSet/>
      <dgm:spPr/>
      <dgm:t>
        <a:bodyPr/>
        <a:lstStyle/>
        <a:p>
          <a:endParaRPr lang="en-US" sz="1200"/>
        </a:p>
      </dgm:t>
    </dgm:pt>
    <dgm:pt modelId="{E625DB8B-AF70-42CB-9BBB-2C8B7D4E46D5}" type="sibTrans" cxnId="{EEB9F3AB-479A-4EF4-AFF8-EA4F56D3B97C}">
      <dgm:prSet/>
      <dgm:spPr/>
      <dgm:t>
        <a:bodyPr/>
        <a:lstStyle/>
        <a:p>
          <a:endParaRPr lang="en-US" sz="1200"/>
        </a:p>
      </dgm:t>
    </dgm:pt>
    <dgm:pt modelId="{6287FBF7-90BA-44CD-A9C2-3BE6956DFE67}">
      <dgm:prSet phldrT="[Text]" custT="1"/>
      <dgm:spPr>
        <a:solidFill>
          <a:srgbClr val="1D579B">
            <a:alpha val="40000"/>
          </a:srgbClr>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2: UCI UCPath Security</a:t>
          </a:r>
        </a:p>
      </dgm:t>
    </dgm:pt>
    <dgm:pt modelId="{44E4CCA2-78A7-41C5-8E6B-DC5AF2ED221C}" type="parTrans" cxnId="{94B8FE7A-2C7C-44C0-91B7-A5AD03BFFA83}">
      <dgm:prSet/>
      <dgm:spPr/>
      <dgm:t>
        <a:bodyPr/>
        <a:lstStyle/>
        <a:p>
          <a:endParaRPr lang="en-US" sz="1200"/>
        </a:p>
      </dgm:t>
    </dgm:pt>
    <dgm:pt modelId="{83FD1826-CAA7-4626-A8AA-3BCA9D9B41A3}" type="sibTrans" cxnId="{94B8FE7A-2C7C-44C0-91B7-A5AD03BFFA83}">
      <dgm:prSet/>
      <dgm:spPr/>
      <dgm:t>
        <a:bodyPr/>
        <a:lstStyle/>
        <a:p>
          <a:endParaRPr lang="en-US" sz="1200"/>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3"/>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3"/>
      <dgm:spPr/>
    </dgm:pt>
    <dgm:pt modelId="{AEE64FBA-0210-4063-B0D3-9E92D9E18A25}" type="pres">
      <dgm:prSet presAssocID="{452A7F5C-E271-4CD5-A307-A25AD5062F9A}" presName="dstNode" presStyleLbl="node1" presStyleIdx="0" presStyleCnt="3"/>
      <dgm:spPr/>
    </dgm:pt>
    <dgm:pt modelId="{BDE2854F-B583-49DF-9080-F695508E16EF}" type="pres">
      <dgm:prSet presAssocID="{C76D0D2C-4894-45F8-9583-18D75E25F0AD}" presName="text_1" presStyleLbl="node1" presStyleIdx="0" presStyleCnt="3">
        <dgm:presLayoutVars>
          <dgm:bulletEnabled val="1"/>
        </dgm:presLayoutVars>
      </dgm:prSet>
      <dgm:spPr>
        <a:xfrm>
          <a:off x="353538" y="231108"/>
          <a:ext cx="3573636" cy="462040"/>
        </a:xfrm>
        <a:prstGeom prst="rect">
          <a:avLst/>
        </a:prstGeom>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3"/>
      <dgm:spPr>
        <a:xfrm>
          <a:off x="64762" y="173353"/>
          <a:ext cx="577551" cy="57755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 modelId="{340503F1-F8DF-4311-A028-91AB6F39A540}" type="pres">
      <dgm:prSet presAssocID="{6287FBF7-90BA-44CD-A9C2-3BE6956DFE67}" presName="text_2" presStyleLbl="node1" presStyleIdx="1" presStyleCnt="3">
        <dgm:presLayoutVars>
          <dgm:bulletEnabled val="1"/>
        </dgm:presLayoutVars>
      </dgm:prSet>
      <dgm:spPr>
        <a:xfrm>
          <a:off x="733598" y="924081"/>
          <a:ext cx="3193576" cy="462040"/>
        </a:xfrm>
        <a:prstGeom prst="rect">
          <a:avLst/>
        </a:prstGeom>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3"/>
      <dgm:spPr>
        <a:xfrm>
          <a:off x="444823" y="866326"/>
          <a:ext cx="577551" cy="577551"/>
        </a:xfrm>
        <a:prstGeom prst="ellipse">
          <a:avLst/>
        </a:prstGeom>
        <a:solidFill>
          <a:prstClr val="white">
            <a:hueOff val="0"/>
            <a:satOff val="0"/>
            <a:lumOff val="0"/>
            <a:alphaOff val="0"/>
          </a:prstClr>
        </a:solidFill>
        <a:ln w="25400" cap="flat" cmpd="sng" algn="ctr">
          <a:solidFill>
            <a:srgbClr val="1D579B"/>
          </a:solidFill>
          <a:prstDash val="solid"/>
        </a:ln>
        <a:effectLst/>
      </dgm:spPr>
    </dgm:pt>
    <dgm:pt modelId="{B85D5DAB-9059-423B-AA7C-3ADE579ACB93}" type="pres">
      <dgm:prSet presAssocID="{B029579B-4DF3-4D51-AC6E-A40D5F9E06B2}" presName="text_3" presStyleLbl="node1" presStyleIdx="2" presStyleCnt="3">
        <dgm:presLayoutVars>
          <dgm:bulletEnabled val="1"/>
        </dgm:presLayoutVars>
      </dgm:prSet>
      <dgm:spPr>
        <a:xfrm>
          <a:off x="840925" y="1497421"/>
          <a:ext cx="5199888" cy="427857"/>
        </a:xfrm>
        <a:prstGeom prst="rect">
          <a:avLst/>
        </a:prstGeom>
      </dgm:spPr>
      <dgm:t>
        <a:bodyPr/>
        <a:lstStyle/>
        <a:p>
          <a:endParaRPr lang="en-US"/>
        </a:p>
      </dgm:t>
    </dgm:pt>
    <dgm:pt modelId="{96B8AB17-7829-4E13-8B2A-5974586C3EEF}" type="pres">
      <dgm:prSet presAssocID="{B029579B-4DF3-4D51-AC6E-A40D5F9E06B2}" presName="accent_3" presStyleCnt="0"/>
      <dgm:spPr/>
    </dgm:pt>
    <dgm:pt modelId="{B1723BF4-D7DD-4C17-A6F3-37C20564B5D8}" type="pres">
      <dgm:prSet presAssocID="{B029579B-4DF3-4D51-AC6E-A40D5F9E06B2}" presName="accentRepeatNode" presStyleLbl="solidFgAcc1" presStyleIdx="2" presStyleCnt="3"/>
      <dgm:spPr>
        <a:xfrm>
          <a:off x="573514" y="1443939"/>
          <a:ext cx="534822" cy="534822"/>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Lst>
  <dgm:cxnLst>
    <dgm:cxn modelId="{6640CC45-2457-453A-8D31-65FB4311C7BC}" type="presOf" srcId="{6287FBF7-90BA-44CD-A9C2-3BE6956DFE67}" destId="{340503F1-F8DF-4311-A028-91AB6F39A540}"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EEB9F3AB-479A-4EF4-AFF8-EA4F56D3B97C}" srcId="{452A7F5C-E271-4CD5-A307-A25AD5062F9A}" destId="{B029579B-4DF3-4D51-AC6E-A40D5F9E06B2}" srcOrd="2" destOrd="0" parTransId="{C18BA7F4-D73F-4ED5-9EBF-CA537383C772}" sibTransId="{E625DB8B-AF70-42CB-9BBB-2C8B7D4E46D5}"/>
    <dgm:cxn modelId="{445F3558-ECFC-4947-BDCC-65607192285C}" type="presOf" srcId="{B029579B-4DF3-4D51-AC6E-A40D5F9E06B2}" destId="{B85D5DAB-9059-423B-AA7C-3ADE579ACB93}" srcOrd="0" destOrd="0" presId="urn:microsoft.com/office/officeart/2008/layout/VerticalCurvedList"/>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F790A6A4-CCC4-4E51-B9BF-FF89B2B1E85D}" type="presParOf" srcId="{5A30AF97-B98C-4514-8031-6C5B8A07CC54}" destId="{B85D5DAB-9059-423B-AA7C-3ADE579ACB93}" srcOrd="5" destOrd="0" presId="urn:microsoft.com/office/officeart/2008/layout/VerticalCurvedList"/>
    <dgm:cxn modelId="{96546986-11E0-4D36-83BE-6457AF1AC285}" type="presParOf" srcId="{5A30AF97-B98C-4514-8031-6C5B8A07CC54}" destId="{96B8AB17-7829-4E13-8B2A-5974586C3EEF}" srcOrd="6" destOrd="0" presId="urn:microsoft.com/office/officeart/2008/layout/VerticalCurvedList"/>
    <dgm:cxn modelId="{8FFACC57-98AC-4221-96CC-06C785DFBCCD}" type="presParOf" srcId="{96B8AB17-7829-4E13-8B2A-5974586C3EEF}"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AFDA92-8C25-4370-B07A-9960A50AC79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8C4EEB2-1ABA-41F1-A01D-005FA28D3954}">
      <dgm:prSet phldrT="[Text]" custT="1"/>
      <dgm:spPr>
        <a:solidFill>
          <a:srgbClr val="C5BEB5">
            <a:alpha val="20000"/>
          </a:srgbClr>
        </a:solidFill>
        <a:ln>
          <a:noFill/>
        </a:ln>
      </dgm:spPr>
      <dgm:t>
        <a:bodyPr/>
        <a:lstStyle/>
        <a:p>
          <a:r>
            <a:rPr lang="en-US" sz="1800" b="1" dirty="0" smtClean="0">
              <a:latin typeface="Arial" panose="020B0604020202020204" pitchFamily="34" charset="0"/>
              <a:cs typeface="Arial" panose="020B0604020202020204" pitchFamily="34" charset="0"/>
            </a:rPr>
            <a:t>Absence Management</a:t>
          </a:r>
          <a:endParaRPr lang="en-US" sz="1800" b="1" dirty="0">
            <a:latin typeface="Arial" panose="020B0604020202020204" pitchFamily="34" charset="0"/>
            <a:cs typeface="Arial" panose="020B0604020202020204" pitchFamily="34" charset="0"/>
          </a:endParaRPr>
        </a:p>
      </dgm:t>
    </dgm:pt>
    <dgm:pt modelId="{DC5C1D64-C03C-4C13-9AE5-5DBD8970F51B}" type="parTrans" cxnId="{ECE81170-EB7A-486C-8561-38ABFBDA49FB}">
      <dgm:prSet/>
      <dgm:spPr/>
      <dgm:t>
        <a:bodyPr/>
        <a:lstStyle/>
        <a:p>
          <a:endParaRPr lang="en-US"/>
        </a:p>
      </dgm:t>
    </dgm:pt>
    <dgm:pt modelId="{52D26BC6-CD93-4DFF-84BC-821870E1684C}" type="sibTrans" cxnId="{ECE81170-EB7A-486C-8561-38ABFBDA49FB}">
      <dgm:prSet/>
      <dgm:spPr/>
      <dgm:t>
        <a:bodyPr/>
        <a:lstStyle/>
        <a:p>
          <a:endParaRPr lang="en-US"/>
        </a:p>
      </dgm:t>
    </dgm:pt>
    <dgm:pt modelId="{4B81A56C-A907-46D3-BF1D-309B8AD18104}">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Absence Management</a:t>
          </a:r>
          <a:endParaRPr lang="en-US" sz="1500" dirty="0">
            <a:solidFill>
              <a:schemeClr val="bg1"/>
            </a:solidFill>
            <a:latin typeface="Arial" panose="020B0604020202020204" pitchFamily="34" charset="0"/>
            <a:cs typeface="Arial" panose="020B0604020202020204" pitchFamily="34" charset="0"/>
          </a:endParaRPr>
        </a:p>
      </dgm:t>
    </dgm:pt>
    <dgm:pt modelId="{53E9AD1C-D7BF-4FD1-A9E4-EC8319D518CB}" type="parTrans" cxnId="{604EDCF5-1C87-4500-846A-4C695A0FF6CC}">
      <dgm:prSet/>
      <dgm:spPr/>
      <dgm:t>
        <a:bodyPr/>
        <a:lstStyle/>
        <a:p>
          <a:endParaRPr lang="en-US"/>
        </a:p>
      </dgm:t>
    </dgm:pt>
    <dgm:pt modelId="{0375ABE3-DF37-4D41-B45C-D4E1FF7C58B8}" type="sibTrans" cxnId="{604EDCF5-1C87-4500-846A-4C695A0FF6CC}">
      <dgm:prSet/>
      <dgm:spPr/>
      <dgm:t>
        <a:bodyPr/>
        <a:lstStyle/>
        <a:p>
          <a:endParaRPr lang="en-US"/>
        </a:p>
      </dgm:t>
    </dgm:pt>
    <dgm:pt modelId="{E8A012BB-D446-4D2E-8912-3FA210044DC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Person Organization Summary</a:t>
          </a:r>
          <a:endParaRPr lang="en-US" sz="1500" dirty="0">
            <a:solidFill>
              <a:schemeClr val="tx1"/>
            </a:solidFill>
            <a:latin typeface="Arial" panose="020B0604020202020204" pitchFamily="34" charset="0"/>
            <a:cs typeface="Arial" panose="020B0604020202020204" pitchFamily="34" charset="0"/>
          </a:endParaRPr>
        </a:p>
      </dgm:t>
    </dgm:pt>
    <dgm:pt modelId="{8CAD1C1B-B53F-45FC-A1C2-523FC2CD789D}" type="parTrans" cxnId="{D03928C9-8B67-4655-B658-6DA44F101975}">
      <dgm:prSet/>
      <dgm:spPr/>
      <dgm:t>
        <a:bodyPr/>
        <a:lstStyle/>
        <a:p>
          <a:endParaRPr lang="en-US"/>
        </a:p>
      </dgm:t>
    </dgm:pt>
    <dgm:pt modelId="{1FABBFAC-DE3D-4CF3-BEE5-2D8F7E4E5076}" type="sibTrans" cxnId="{D03928C9-8B67-4655-B658-6DA44F101975}">
      <dgm:prSet/>
      <dgm:spPr/>
      <dgm:t>
        <a:bodyPr/>
        <a:lstStyle/>
        <a:p>
          <a:endParaRPr lang="en-US"/>
        </a:p>
      </dgm:t>
    </dgm:pt>
    <dgm:pt modelId="{9796E3DC-94B6-44A0-9A18-F31D8AA84E1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I-9 Reviewer</a:t>
          </a:r>
        </a:p>
      </dgm:t>
    </dgm:pt>
    <dgm:pt modelId="{F3CFD3D2-1B34-48FB-994C-EE898F3D03A2}" type="parTrans" cxnId="{AEECE312-E1FE-4307-BD58-E118D9B51155}">
      <dgm:prSet/>
      <dgm:spPr/>
      <dgm:t>
        <a:bodyPr/>
        <a:lstStyle/>
        <a:p>
          <a:endParaRPr lang="en-US"/>
        </a:p>
      </dgm:t>
    </dgm:pt>
    <dgm:pt modelId="{EB3F8348-0147-451D-8F69-D857F1EA968F}" type="sibTrans" cxnId="{AEECE312-E1FE-4307-BD58-E118D9B51155}">
      <dgm:prSet/>
      <dgm:spPr/>
      <dgm:t>
        <a:bodyPr/>
        <a:lstStyle/>
        <a:p>
          <a:endParaRPr lang="en-US"/>
        </a:p>
      </dgm:t>
    </dgm:pt>
    <dgm:pt modelId="{E46BF943-E7C1-47DD-84E9-E8D7083973C0}">
      <dgm:prSet phldrT="[Text]" custT="1"/>
      <dgm:spPr>
        <a:solidFill>
          <a:srgbClr val="C5BEB5">
            <a:alpha val="20000"/>
          </a:srgbClr>
        </a:solidFill>
        <a:ln>
          <a:noFill/>
        </a:ln>
      </dgm:spPr>
      <dgm:t>
        <a:bodyPr/>
        <a:lstStyle/>
        <a:p>
          <a:r>
            <a:rPr lang="en-US" sz="1600" b="1" dirty="0" smtClean="0">
              <a:latin typeface="Arial" panose="020B0604020202020204" pitchFamily="34" charset="0"/>
              <a:cs typeface="Arial" panose="020B0604020202020204" pitchFamily="34" charset="0"/>
            </a:rPr>
            <a:t>Payroll</a:t>
          </a:r>
          <a:endParaRPr lang="en-US" sz="1600" b="1" dirty="0">
            <a:latin typeface="Arial" panose="020B0604020202020204" pitchFamily="34" charset="0"/>
            <a:cs typeface="Arial" panose="020B0604020202020204" pitchFamily="34" charset="0"/>
          </a:endParaRPr>
        </a:p>
      </dgm:t>
    </dgm:pt>
    <dgm:pt modelId="{31F1F1C1-8AFC-4FE7-A3AE-D4AAADBCC85E}" type="parTrans" cxnId="{342D2904-C422-43FE-B2F0-6EF66395EB9D}">
      <dgm:prSet/>
      <dgm:spPr/>
      <dgm:t>
        <a:bodyPr/>
        <a:lstStyle/>
        <a:p>
          <a:endParaRPr lang="en-US"/>
        </a:p>
      </dgm:t>
    </dgm:pt>
    <dgm:pt modelId="{815A41FC-5D1E-4F6A-AB7E-21AFBD5603A5}" type="sibTrans" cxnId="{342D2904-C422-43FE-B2F0-6EF66395EB9D}">
      <dgm:prSet/>
      <dgm:spPr/>
      <dgm:t>
        <a:bodyPr/>
        <a:lstStyle/>
        <a:p>
          <a:endParaRPr lang="en-US"/>
        </a:p>
      </dgm:t>
    </dgm:pt>
    <dgm:pt modelId="{97BDE6B4-87ED-4000-BAB6-4EFD1C2FE79C}">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Payroll</a:t>
          </a:r>
          <a:endParaRPr lang="en-US" sz="1500" dirty="0">
            <a:solidFill>
              <a:schemeClr val="tx1"/>
            </a:solidFill>
            <a:latin typeface="Arial" panose="020B0604020202020204" pitchFamily="34" charset="0"/>
            <a:cs typeface="Arial" panose="020B0604020202020204" pitchFamily="34" charset="0"/>
          </a:endParaRPr>
        </a:p>
      </dgm:t>
    </dgm:pt>
    <dgm:pt modelId="{4340C4F0-AB15-4CE3-90CD-9CC3326F7562}" type="parTrans" cxnId="{7247B84B-0DE8-4291-856D-86B22B86CCA6}">
      <dgm:prSet/>
      <dgm:spPr/>
      <dgm:t>
        <a:bodyPr/>
        <a:lstStyle/>
        <a:p>
          <a:endParaRPr lang="en-US"/>
        </a:p>
      </dgm:t>
    </dgm:pt>
    <dgm:pt modelId="{2D6CFCA7-4CC7-446F-8614-216B201FDAD8}" type="sibTrans" cxnId="{7247B84B-0DE8-4291-856D-86B22B86CCA6}">
      <dgm:prSet/>
      <dgm:spPr/>
      <dgm:t>
        <a:bodyPr/>
        <a:lstStyle/>
        <a:p>
          <a:endParaRPr lang="en-US"/>
        </a:p>
      </dgm:t>
    </dgm:pt>
    <dgm:pt modelId="{2199FB28-EB0F-4299-9965-2480D4160E87}">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Contract Pay</a:t>
          </a:r>
          <a:endParaRPr lang="en-US" sz="1500" dirty="0">
            <a:solidFill>
              <a:schemeClr val="tx1"/>
            </a:solidFill>
            <a:latin typeface="Arial" panose="020B0604020202020204" pitchFamily="34" charset="0"/>
            <a:cs typeface="Arial" panose="020B0604020202020204" pitchFamily="34" charset="0"/>
          </a:endParaRPr>
        </a:p>
      </dgm:t>
    </dgm:pt>
    <dgm:pt modelId="{E914037D-B386-416E-8E7D-D511CAF14319}" type="parTrans" cxnId="{4BBC820C-5A5B-4D32-93F3-14CECF1DE684}">
      <dgm:prSet/>
      <dgm:spPr/>
      <dgm:t>
        <a:bodyPr/>
        <a:lstStyle/>
        <a:p>
          <a:endParaRPr lang="en-US"/>
        </a:p>
      </dgm:t>
    </dgm:pt>
    <dgm:pt modelId="{16F2FD7E-DEB0-4699-AE78-8E1DC4014DFA}" type="sibTrans" cxnId="{4BBC820C-5A5B-4D32-93F3-14CECF1DE684}">
      <dgm:prSet/>
      <dgm:spPr/>
      <dgm:t>
        <a:bodyPr/>
        <a:lstStyle/>
        <a:p>
          <a:endParaRPr lang="en-US"/>
        </a:p>
      </dgm:t>
    </dgm:pt>
    <dgm:pt modelId="{356019C2-D0CB-493E-93E3-353F65DEC04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Workforce Summary</a:t>
          </a:r>
        </a:p>
      </dgm:t>
    </dgm:pt>
    <dgm:pt modelId="{12F53EFB-370E-4405-AB82-22D5375D096E}" type="parTrans" cxnId="{FDB52FE7-7B27-4437-98B8-05C1C20DC491}">
      <dgm:prSet/>
      <dgm:spPr/>
      <dgm:t>
        <a:bodyPr/>
        <a:lstStyle/>
        <a:p>
          <a:endParaRPr lang="en-US"/>
        </a:p>
      </dgm:t>
    </dgm:pt>
    <dgm:pt modelId="{E26F4BC0-9325-4A09-BE2E-F5CD7C83479D}" type="sibTrans" cxnId="{FDB52FE7-7B27-4437-98B8-05C1C20DC491}">
      <dgm:prSet/>
      <dgm:spPr/>
      <dgm:t>
        <a:bodyPr/>
        <a:lstStyle/>
        <a:p>
          <a:endParaRPr lang="en-US"/>
        </a:p>
      </dgm:t>
    </dgm:pt>
    <dgm:pt modelId="{F4453768-DAAA-49D8-A055-D0BE12C7C9E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Person Checklist</a:t>
          </a:r>
        </a:p>
      </dgm:t>
    </dgm:pt>
    <dgm:pt modelId="{9CF16F72-3A63-48C6-857D-6B2D86D992A0}" type="parTrans" cxnId="{2C732CC7-66F0-44BD-B078-2AE2935C20BB}">
      <dgm:prSet/>
      <dgm:spPr/>
      <dgm:t>
        <a:bodyPr/>
        <a:lstStyle/>
        <a:p>
          <a:endParaRPr lang="en-US"/>
        </a:p>
      </dgm:t>
    </dgm:pt>
    <dgm:pt modelId="{8FAEAD93-898A-4ED9-B532-56B7B76F5FE1}" type="sibTrans" cxnId="{2C732CC7-66F0-44BD-B078-2AE2935C20BB}">
      <dgm:prSet/>
      <dgm:spPr/>
      <dgm:t>
        <a:bodyPr/>
        <a:lstStyle/>
        <a:p>
          <a:endParaRPr lang="en-US"/>
        </a:p>
      </dgm:t>
    </dgm:pt>
    <dgm:pt modelId="{A1D008A6-5EAA-4C7F-87A5-FA1DC322EE5A}">
      <dgm:prSet phldrT="[Text]" custT="1"/>
      <dgm:spPr>
        <a:solidFill>
          <a:srgbClr val="C5BEB5">
            <a:alpha val="20000"/>
          </a:srgbClr>
        </a:solidFill>
        <a:ln>
          <a:noFill/>
        </a:ln>
      </dgm:spPr>
      <dgm:t>
        <a:bodyPr/>
        <a:lstStyle/>
        <a:p>
          <a:r>
            <a:rPr lang="en-US" sz="1600" b="1" dirty="0" smtClean="0">
              <a:latin typeface="Arial" panose="020B0604020202020204" pitchFamily="34" charset="0"/>
              <a:cs typeface="Arial" panose="020B0604020202020204" pitchFamily="34" charset="0"/>
            </a:rPr>
            <a:t>General Ledger</a:t>
          </a:r>
          <a:endParaRPr lang="en-US" sz="1600" b="1" dirty="0">
            <a:latin typeface="Arial" panose="020B0604020202020204" pitchFamily="34" charset="0"/>
            <a:cs typeface="Arial" panose="020B0604020202020204" pitchFamily="34" charset="0"/>
          </a:endParaRPr>
        </a:p>
      </dgm:t>
    </dgm:pt>
    <dgm:pt modelId="{1A97E0C6-871C-4D22-9D71-451EACBFB0B5}" type="parTrans" cxnId="{A616AC81-FF6B-4EF4-A402-2B341F3C3CC3}">
      <dgm:prSet/>
      <dgm:spPr/>
      <dgm:t>
        <a:bodyPr/>
        <a:lstStyle/>
        <a:p>
          <a:endParaRPr lang="en-US"/>
        </a:p>
      </dgm:t>
    </dgm:pt>
    <dgm:pt modelId="{67107D76-D40D-4CA6-8C39-5A7D8861931F}" type="sibTrans" cxnId="{A616AC81-FF6B-4EF4-A402-2B341F3C3CC3}">
      <dgm:prSet/>
      <dgm:spPr/>
      <dgm:t>
        <a:bodyPr/>
        <a:lstStyle/>
        <a:p>
          <a:endParaRPr lang="en-US"/>
        </a:p>
      </dgm:t>
    </dgm:pt>
    <dgm:pt modelId="{CBB27D07-68AC-489C-B3A2-B74F518A2D72}">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Budget</a:t>
          </a:r>
          <a:endParaRPr lang="en-US" sz="1500" dirty="0">
            <a:solidFill>
              <a:schemeClr val="bg1"/>
            </a:solidFill>
            <a:latin typeface="Arial" panose="020B0604020202020204" pitchFamily="34" charset="0"/>
            <a:cs typeface="Arial" panose="020B0604020202020204" pitchFamily="34" charset="0"/>
          </a:endParaRPr>
        </a:p>
      </dgm:t>
    </dgm:pt>
    <dgm:pt modelId="{0D82835D-6263-4522-B30E-7E0415A8E4C8}" type="parTrans" cxnId="{76454D10-CB4B-4CA0-8141-8400C99E2D11}">
      <dgm:prSet/>
      <dgm:spPr/>
      <dgm:t>
        <a:bodyPr/>
        <a:lstStyle/>
        <a:p>
          <a:endParaRPr lang="en-US"/>
        </a:p>
      </dgm:t>
    </dgm:pt>
    <dgm:pt modelId="{3A56D4C7-CE68-44EA-A6AF-7475AF88E296}" type="sibTrans" cxnId="{76454D10-CB4B-4CA0-8141-8400C99E2D11}">
      <dgm:prSet/>
      <dgm:spPr/>
      <dgm:t>
        <a:bodyPr/>
        <a:lstStyle/>
        <a:p>
          <a:endParaRPr lang="en-US"/>
        </a:p>
      </dgm:t>
    </dgm:pt>
    <dgm:pt modelId="{D21BB30F-3EE9-4BFB-9A45-0651D081DEE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Direct Retro</a:t>
          </a:r>
          <a:endParaRPr lang="en-US" sz="1500" dirty="0">
            <a:solidFill>
              <a:schemeClr val="bg1"/>
            </a:solidFill>
            <a:latin typeface="Arial" panose="020B0604020202020204" pitchFamily="34" charset="0"/>
            <a:cs typeface="Arial" panose="020B0604020202020204" pitchFamily="34" charset="0"/>
          </a:endParaRPr>
        </a:p>
      </dgm:t>
    </dgm:pt>
    <dgm:pt modelId="{21B0233C-F43C-4B08-83C8-62621C3ED664}" type="parTrans" cxnId="{C16C057D-C03E-4C8E-880F-C43116C422A2}">
      <dgm:prSet/>
      <dgm:spPr/>
      <dgm:t>
        <a:bodyPr/>
        <a:lstStyle/>
        <a:p>
          <a:endParaRPr lang="en-US"/>
        </a:p>
      </dgm:t>
    </dgm:pt>
    <dgm:pt modelId="{B12E9B9C-A2A4-49E3-A17B-9F403FE6262B}" type="sibTrans" cxnId="{C16C057D-C03E-4C8E-880F-C43116C422A2}">
      <dgm:prSet/>
      <dgm:spPr/>
      <dgm:t>
        <a:bodyPr/>
        <a:lstStyle/>
        <a:p>
          <a:endParaRPr lang="en-US"/>
        </a:p>
      </dgm:t>
    </dgm:pt>
    <dgm:pt modelId="{29503F5A-E43F-4EE8-BF18-A270861E572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Funding</a:t>
          </a:r>
          <a:endParaRPr lang="en-US" sz="1500" dirty="0">
            <a:solidFill>
              <a:schemeClr val="bg1"/>
            </a:solidFill>
            <a:latin typeface="Arial" panose="020B0604020202020204" pitchFamily="34" charset="0"/>
            <a:cs typeface="Arial" panose="020B0604020202020204" pitchFamily="34" charset="0"/>
          </a:endParaRPr>
        </a:p>
      </dgm:t>
    </dgm:pt>
    <dgm:pt modelId="{5AF78EB5-57BE-4908-9FBF-03B3667C9858}" type="parTrans" cxnId="{B474787E-27A9-4AC3-86EF-864DDCD0808D}">
      <dgm:prSet/>
      <dgm:spPr/>
      <dgm:t>
        <a:bodyPr/>
        <a:lstStyle/>
        <a:p>
          <a:endParaRPr lang="en-US"/>
        </a:p>
      </dgm:t>
    </dgm:pt>
    <dgm:pt modelId="{0B94F527-DFD4-4710-9EE9-BF9012CA08DA}" type="sibTrans" cxnId="{B474787E-27A9-4AC3-86EF-864DDCD0808D}">
      <dgm:prSet/>
      <dgm:spPr/>
      <dgm:t>
        <a:bodyPr/>
        <a:lstStyle/>
        <a:p>
          <a:endParaRPr lang="en-US"/>
        </a:p>
      </dgm:t>
    </dgm:pt>
    <dgm:pt modelId="{B6ECC087-6D45-499E-8477-DB0E8C04548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BCT</a:t>
          </a:r>
          <a:endParaRPr lang="en-US" sz="1500" dirty="0">
            <a:solidFill>
              <a:schemeClr val="bg1"/>
            </a:solidFill>
            <a:latin typeface="Arial" panose="020B0604020202020204" pitchFamily="34" charset="0"/>
            <a:cs typeface="Arial" panose="020B0604020202020204" pitchFamily="34" charset="0"/>
          </a:endParaRPr>
        </a:p>
      </dgm:t>
    </dgm:pt>
    <dgm:pt modelId="{E91FF2B8-3D2F-4A97-A17E-0CFDA2A4605D}" type="parTrans" cxnId="{89A471E6-335E-4461-B806-5CC45CC9FA9F}">
      <dgm:prSet/>
      <dgm:spPr/>
      <dgm:t>
        <a:bodyPr/>
        <a:lstStyle/>
        <a:p>
          <a:endParaRPr lang="en-US"/>
        </a:p>
      </dgm:t>
    </dgm:pt>
    <dgm:pt modelId="{D4FDB057-6F76-4E94-8748-CF526CCB0B0F}" type="sibTrans" cxnId="{89A471E6-335E-4461-B806-5CC45CC9FA9F}">
      <dgm:prSet/>
      <dgm:spPr/>
      <dgm:t>
        <a:bodyPr/>
        <a:lstStyle/>
        <a:p>
          <a:endParaRPr lang="en-US"/>
        </a:p>
      </dgm:t>
    </dgm:pt>
    <dgm:pt modelId="{E5C6D8E4-5C25-4C88-A6C8-C5CFA83176EF}">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WorkStudy</a:t>
          </a:r>
          <a:endParaRPr lang="en-US" sz="1500" dirty="0">
            <a:solidFill>
              <a:schemeClr val="bg1"/>
            </a:solidFill>
            <a:latin typeface="Arial" panose="020B0604020202020204" pitchFamily="34" charset="0"/>
            <a:cs typeface="Arial" panose="020B0604020202020204" pitchFamily="34" charset="0"/>
          </a:endParaRPr>
        </a:p>
      </dgm:t>
    </dgm:pt>
    <dgm:pt modelId="{C266371E-B971-40C1-ADE5-CD6A0B1BFA17}" type="parTrans" cxnId="{F86776AF-4B06-4B5A-B11D-3C6B6E993FA4}">
      <dgm:prSet/>
      <dgm:spPr/>
      <dgm:t>
        <a:bodyPr/>
        <a:lstStyle/>
        <a:p>
          <a:endParaRPr lang="en-US"/>
        </a:p>
      </dgm:t>
    </dgm:pt>
    <dgm:pt modelId="{150E815F-E20C-4ED7-8FAA-E4E77580CBDE}" type="sibTrans" cxnId="{F86776AF-4B06-4B5A-B11D-3C6B6E993FA4}">
      <dgm:prSet/>
      <dgm:spPr/>
      <dgm:t>
        <a:bodyPr/>
        <a:lstStyle/>
        <a:p>
          <a:endParaRPr lang="en-US"/>
        </a:p>
      </dgm:t>
    </dgm:pt>
    <dgm:pt modelId="{E01305A1-C123-432B-982A-85BF828D724E}">
      <dgm:prSet phldrT="[Text]" custT="1"/>
      <dgm:spPr>
        <a:solidFill>
          <a:srgbClr val="C5BEB5">
            <a:alpha val="20000"/>
          </a:srgbClr>
        </a:solidFill>
        <a:ln>
          <a:noFill/>
        </a:ln>
      </dgm:spPr>
      <dgm:t>
        <a:bodyPr/>
        <a:lstStyle/>
        <a:p>
          <a:r>
            <a:rPr lang="en-US" sz="1600" b="1" dirty="0" smtClean="0">
              <a:latin typeface="Arial" panose="020B0604020202020204" pitchFamily="34" charset="0"/>
              <a:cs typeface="Arial" panose="020B0604020202020204" pitchFamily="34" charset="0"/>
            </a:rPr>
            <a:t>Workforce Administration</a:t>
          </a:r>
          <a:endParaRPr lang="en-US" sz="1600" b="1" dirty="0">
            <a:latin typeface="Arial" panose="020B0604020202020204" pitchFamily="34" charset="0"/>
            <a:cs typeface="Arial" panose="020B0604020202020204" pitchFamily="34" charset="0"/>
          </a:endParaRPr>
        </a:p>
      </dgm:t>
    </dgm:pt>
    <dgm:pt modelId="{88B9632B-8C30-4477-B78D-5E0133A99889}" type="sibTrans" cxnId="{0B012214-8F66-4934-AFF5-2CFF1AF309E1}">
      <dgm:prSet/>
      <dgm:spPr/>
      <dgm:t>
        <a:bodyPr/>
        <a:lstStyle/>
        <a:p>
          <a:endParaRPr lang="en-US"/>
        </a:p>
      </dgm:t>
    </dgm:pt>
    <dgm:pt modelId="{9BD8E8C1-9959-4295-950B-0F243F0DBED0}" type="parTrans" cxnId="{0B012214-8F66-4934-AFF5-2CFF1AF309E1}">
      <dgm:prSet/>
      <dgm:spPr/>
      <dgm:t>
        <a:bodyPr/>
        <a:lstStyle/>
        <a:p>
          <a:endParaRPr lang="en-US"/>
        </a:p>
      </dgm:t>
    </dgm:pt>
    <dgm:pt modelId="{02B025B1-171B-4D71-B558-A9EFA1C415C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External Systems ID</a:t>
          </a:r>
        </a:p>
      </dgm:t>
    </dgm:pt>
    <dgm:pt modelId="{0D1960F9-4E1C-4A28-A7C1-FAD83BEAB687}" type="parTrans" cxnId="{3F59673B-D7AD-46D3-90AA-ADA9DA652DE0}">
      <dgm:prSet/>
      <dgm:spPr/>
      <dgm:t>
        <a:bodyPr/>
        <a:lstStyle/>
        <a:p>
          <a:endParaRPr lang="en-US"/>
        </a:p>
      </dgm:t>
    </dgm:pt>
    <dgm:pt modelId="{B2135914-B5BC-4DFC-A162-D964BE271EAD}" type="sibTrans" cxnId="{3F59673B-D7AD-46D3-90AA-ADA9DA652DE0}">
      <dgm:prSet/>
      <dgm:spPr/>
      <dgm:t>
        <a:bodyPr/>
        <a:lstStyle/>
        <a:p>
          <a:endParaRPr lang="en-US"/>
        </a:p>
      </dgm:t>
    </dgm:pt>
    <dgm:pt modelId="{67794975-36DD-48F7-BAB7-B0E03426F045}">
      <dgm:prSet phldrT="[Text]" custT="1"/>
      <dgm:spPr>
        <a:solidFill>
          <a:srgbClr val="C5BEB5">
            <a:alpha val="20000"/>
          </a:srgbClr>
        </a:solidFill>
        <a:ln>
          <a:noFill/>
        </a:ln>
      </dgm:spPr>
      <dgm:t>
        <a:bodyPr/>
        <a:lstStyle/>
        <a:p>
          <a:r>
            <a:rPr lang="en-US" sz="1600" b="1" dirty="0" smtClean="0">
              <a:latin typeface="Arial" panose="020B0604020202020204" pitchFamily="34" charset="0"/>
              <a:cs typeface="Arial" panose="020B0604020202020204" pitchFamily="34" charset="0"/>
            </a:rPr>
            <a:t>Talent Acquisition Management</a:t>
          </a:r>
          <a:r>
            <a:rPr lang="en-US" sz="5200" dirty="0" smtClean="0"/>
            <a:t> </a:t>
          </a:r>
          <a:endParaRPr lang="en-US" sz="5200" dirty="0"/>
        </a:p>
      </dgm:t>
    </dgm:pt>
    <dgm:pt modelId="{3B0890CB-0E5D-4625-B1CE-8354CF3B91CE}" type="parTrans" cxnId="{3EB289BB-D01C-42F5-87BA-4D23D5F182DD}">
      <dgm:prSet/>
      <dgm:spPr/>
      <dgm:t>
        <a:bodyPr/>
        <a:lstStyle/>
        <a:p>
          <a:endParaRPr lang="en-US"/>
        </a:p>
      </dgm:t>
    </dgm:pt>
    <dgm:pt modelId="{3113C5A7-5972-483E-8600-EE2F95FC6527}" type="sibTrans" cxnId="{3EB289BB-D01C-42F5-87BA-4D23D5F182DD}">
      <dgm:prSet/>
      <dgm:spPr/>
      <dgm:t>
        <a:bodyPr/>
        <a:lstStyle/>
        <a:p>
          <a:endParaRPr lang="en-US"/>
        </a:p>
      </dgm:t>
    </dgm:pt>
    <dgm:pt modelId="{64F5B537-CB6C-4BB1-B57A-965B6B8AACD1}">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Print Apps</a:t>
          </a:r>
          <a:endParaRPr lang="en-US" sz="1500" dirty="0">
            <a:solidFill>
              <a:schemeClr val="tx1"/>
            </a:solidFill>
            <a:latin typeface="Arial" panose="020B0604020202020204" pitchFamily="34" charset="0"/>
            <a:cs typeface="Arial" panose="020B0604020202020204" pitchFamily="34" charset="0"/>
          </a:endParaRPr>
        </a:p>
      </dgm:t>
    </dgm:pt>
    <dgm:pt modelId="{76A84223-DEBF-46F6-B5B7-BA871C6DE0D2}" type="parTrans" cxnId="{559A4B7A-9979-4771-8C79-04456C5B3199}">
      <dgm:prSet/>
      <dgm:spPr/>
      <dgm:t>
        <a:bodyPr/>
        <a:lstStyle/>
        <a:p>
          <a:endParaRPr lang="en-US"/>
        </a:p>
      </dgm:t>
    </dgm:pt>
    <dgm:pt modelId="{F8032A61-5D02-469C-BF42-7C71F35AF812}" type="sibTrans" cxnId="{559A4B7A-9979-4771-8C79-04456C5B3199}">
      <dgm:prSet/>
      <dgm:spPr/>
      <dgm:t>
        <a:bodyPr/>
        <a:lstStyle/>
        <a:p>
          <a:endParaRPr lang="en-US"/>
        </a:p>
      </dgm:t>
    </dgm:pt>
    <dgm:pt modelId="{15526922-5CB5-4105-8DFE-4F3FFF6E664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BN HCF</a:t>
          </a:r>
          <a:endParaRPr lang="en-US" sz="1500" dirty="0">
            <a:solidFill>
              <a:schemeClr val="tx1"/>
            </a:solidFill>
            <a:latin typeface="Arial" panose="020B0604020202020204" pitchFamily="34" charset="0"/>
            <a:cs typeface="Arial" panose="020B0604020202020204" pitchFamily="34" charset="0"/>
          </a:endParaRPr>
        </a:p>
      </dgm:t>
    </dgm:pt>
    <dgm:pt modelId="{C5527E3F-9AB2-44CE-BC93-3047FC7C1F97}" type="parTrans" cxnId="{EBE27D17-0D93-4058-8781-929F48D81E31}">
      <dgm:prSet/>
      <dgm:spPr/>
      <dgm:t>
        <a:bodyPr/>
        <a:lstStyle/>
        <a:p>
          <a:endParaRPr lang="en-US"/>
        </a:p>
      </dgm:t>
    </dgm:pt>
    <dgm:pt modelId="{6D0FD2CB-5C49-41BC-BEDC-5EFA26E16E1A}" type="sibTrans" cxnId="{EBE27D17-0D93-4058-8781-929F48D81E31}">
      <dgm:prSet/>
      <dgm:spPr/>
      <dgm:t>
        <a:bodyPr/>
        <a:lstStyle/>
        <a:p>
          <a:endParaRPr lang="en-US"/>
        </a:p>
      </dgm:t>
    </dgm:pt>
    <dgm:pt modelId="{2B7E0880-5BE4-4DDA-A802-34B5EA44C352}" type="pres">
      <dgm:prSet presAssocID="{FFAFDA92-8C25-4370-B07A-9960A50AC79D}" presName="theList" presStyleCnt="0">
        <dgm:presLayoutVars>
          <dgm:dir/>
          <dgm:animLvl val="lvl"/>
          <dgm:resizeHandles val="exact"/>
        </dgm:presLayoutVars>
      </dgm:prSet>
      <dgm:spPr/>
      <dgm:t>
        <a:bodyPr/>
        <a:lstStyle/>
        <a:p>
          <a:endParaRPr lang="en-US"/>
        </a:p>
      </dgm:t>
    </dgm:pt>
    <dgm:pt modelId="{6D87F9AE-1C1C-4AAB-9FBA-D2C2F11FD2C6}" type="pres">
      <dgm:prSet presAssocID="{B8C4EEB2-1ABA-41F1-A01D-005FA28D3954}" presName="compNode" presStyleCnt="0"/>
      <dgm:spPr/>
    </dgm:pt>
    <dgm:pt modelId="{1D2FF2EE-A0AF-4CBB-BB0A-70F44ACEA673}" type="pres">
      <dgm:prSet presAssocID="{B8C4EEB2-1ABA-41F1-A01D-005FA28D3954}" presName="aNode" presStyleLbl="bgShp" presStyleIdx="0" presStyleCnt="5"/>
      <dgm:spPr/>
      <dgm:t>
        <a:bodyPr/>
        <a:lstStyle/>
        <a:p>
          <a:endParaRPr lang="en-US"/>
        </a:p>
      </dgm:t>
    </dgm:pt>
    <dgm:pt modelId="{27EAF50D-F23A-4691-B84C-495E4CE39750}" type="pres">
      <dgm:prSet presAssocID="{B8C4EEB2-1ABA-41F1-A01D-005FA28D3954}" presName="textNode" presStyleLbl="bgShp" presStyleIdx="0" presStyleCnt="5"/>
      <dgm:spPr/>
      <dgm:t>
        <a:bodyPr/>
        <a:lstStyle/>
        <a:p>
          <a:endParaRPr lang="en-US"/>
        </a:p>
      </dgm:t>
    </dgm:pt>
    <dgm:pt modelId="{AD89C34E-1942-4594-8DA9-9A717C71A45A}" type="pres">
      <dgm:prSet presAssocID="{B8C4EEB2-1ABA-41F1-A01D-005FA28D3954}" presName="compChildNode" presStyleCnt="0"/>
      <dgm:spPr/>
    </dgm:pt>
    <dgm:pt modelId="{8DECA7EB-69D4-4E18-9635-FA6894FB82A2}" type="pres">
      <dgm:prSet presAssocID="{B8C4EEB2-1ABA-41F1-A01D-005FA28D3954}" presName="theInnerList" presStyleCnt="0"/>
      <dgm:spPr/>
    </dgm:pt>
    <dgm:pt modelId="{0554C4AE-FE75-4F11-B025-4DDF38E74C32}" type="pres">
      <dgm:prSet presAssocID="{4B81A56C-A907-46D3-BF1D-309B8AD18104}" presName="childNode" presStyleLbl="node1" presStyleIdx="0" presStyleCnt="15">
        <dgm:presLayoutVars>
          <dgm:bulletEnabled val="1"/>
        </dgm:presLayoutVars>
      </dgm:prSet>
      <dgm:spPr/>
      <dgm:t>
        <a:bodyPr/>
        <a:lstStyle/>
        <a:p>
          <a:endParaRPr lang="en-US"/>
        </a:p>
      </dgm:t>
    </dgm:pt>
    <dgm:pt modelId="{D5FE08E0-3F9D-4ED9-94CE-B45F01CBF4AC}" type="pres">
      <dgm:prSet presAssocID="{B8C4EEB2-1ABA-41F1-A01D-005FA28D3954}" presName="aSpace" presStyleCnt="0"/>
      <dgm:spPr/>
    </dgm:pt>
    <dgm:pt modelId="{0432B7AC-3B08-44E5-843E-131CF11DEDB5}" type="pres">
      <dgm:prSet presAssocID="{E01305A1-C123-432B-982A-85BF828D724E}" presName="compNode" presStyleCnt="0"/>
      <dgm:spPr/>
    </dgm:pt>
    <dgm:pt modelId="{370185C2-78AC-4921-9B59-97830202B871}" type="pres">
      <dgm:prSet presAssocID="{E01305A1-C123-432B-982A-85BF828D724E}" presName="aNode" presStyleLbl="bgShp" presStyleIdx="1" presStyleCnt="5"/>
      <dgm:spPr/>
      <dgm:t>
        <a:bodyPr/>
        <a:lstStyle/>
        <a:p>
          <a:endParaRPr lang="en-US"/>
        </a:p>
      </dgm:t>
    </dgm:pt>
    <dgm:pt modelId="{5253D4BB-1077-46FF-BE2F-9D09835A3C39}" type="pres">
      <dgm:prSet presAssocID="{E01305A1-C123-432B-982A-85BF828D724E}" presName="textNode" presStyleLbl="bgShp" presStyleIdx="1" presStyleCnt="5"/>
      <dgm:spPr/>
      <dgm:t>
        <a:bodyPr/>
        <a:lstStyle/>
        <a:p>
          <a:endParaRPr lang="en-US"/>
        </a:p>
      </dgm:t>
    </dgm:pt>
    <dgm:pt modelId="{805D6294-CAEC-47B4-A460-9C0B4E050BF9}" type="pres">
      <dgm:prSet presAssocID="{E01305A1-C123-432B-982A-85BF828D724E}" presName="compChildNode" presStyleCnt="0"/>
      <dgm:spPr/>
    </dgm:pt>
    <dgm:pt modelId="{C3428635-9A56-48E0-A8E8-4A394126FF3C}" type="pres">
      <dgm:prSet presAssocID="{E01305A1-C123-432B-982A-85BF828D724E}" presName="theInnerList" presStyleCnt="0"/>
      <dgm:spPr/>
    </dgm:pt>
    <dgm:pt modelId="{42FCFDE2-645E-45FF-8F30-CB16C1EF1495}" type="pres">
      <dgm:prSet presAssocID="{E8A012BB-D446-4D2E-8912-3FA210044DCE}" presName="childNode" presStyleLbl="node1" presStyleIdx="1" presStyleCnt="15">
        <dgm:presLayoutVars>
          <dgm:bulletEnabled val="1"/>
        </dgm:presLayoutVars>
      </dgm:prSet>
      <dgm:spPr/>
      <dgm:t>
        <a:bodyPr/>
        <a:lstStyle/>
        <a:p>
          <a:endParaRPr lang="en-US"/>
        </a:p>
      </dgm:t>
    </dgm:pt>
    <dgm:pt modelId="{E4DD6AFB-75BE-46E1-836F-4D0FB6F1574F}" type="pres">
      <dgm:prSet presAssocID="{E8A012BB-D446-4D2E-8912-3FA210044DCE}" presName="aSpace2" presStyleCnt="0"/>
      <dgm:spPr/>
    </dgm:pt>
    <dgm:pt modelId="{03679F51-D998-4FDC-8702-C504A7CCC77D}" type="pres">
      <dgm:prSet presAssocID="{9796E3DC-94B6-44A0-9A18-F31D8AA84E1D}" presName="childNode" presStyleLbl="node1" presStyleIdx="2" presStyleCnt="15">
        <dgm:presLayoutVars>
          <dgm:bulletEnabled val="1"/>
        </dgm:presLayoutVars>
      </dgm:prSet>
      <dgm:spPr/>
      <dgm:t>
        <a:bodyPr/>
        <a:lstStyle/>
        <a:p>
          <a:endParaRPr lang="en-US"/>
        </a:p>
      </dgm:t>
    </dgm:pt>
    <dgm:pt modelId="{B95EB3C1-D051-43C8-ABD3-16DFC1D279D5}" type="pres">
      <dgm:prSet presAssocID="{9796E3DC-94B6-44A0-9A18-F31D8AA84E1D}" presName="aSpace2" presStyleCnt="0"/>
      <dgm:spPr/>
    </dgm:pt>
    <dgm:pt modelId="{E20062BD-9B62-4C0E-8EA9-85C75F84435A}" type="pres">
      <dgm:prSet presAssocID="{356019C2-D0CB-493E-93E3-353F65DEC04D}" presName="childNode" presStyleLbl="node1" presStyleIdx="3" presStyleCnt="15">
        <dgm:presLayoutVars>
          <dgm:bulletEnabled val="1"/>
        </dgm:presLayoutVars>
      </dgm:prSet>
      <dgm:spPr/>
      <dgm:t>
        <a:bodyPr/>
        <a:lstStyle/>
        <a:p>
          <a:endParaRPr lang="en-US"/>
        </a:p>
      </dgm:t>
    </dgm:pt>
    <dgm:pt modelId="{38FB99D3-BA43-48D2-B23A-3AD7BF193E0A}" type="pres">
      <dgm:prSet presAssocID="{356019C2-D0CB-493E-93E3-353F65DEC04D}" presName="aSpace2" presStyleCnt="0"/>
      <dgm:spPr/>
    </dgm:pt>
    <dgm:pt modelId="{71720E7E-4665-47F6-985E-68DD56597501}" type="pres">
      <dgm:prSet presAssocID="{F4453768-DAAA-49D8-A055-D0BE12C7C9E5}" presName="childNode" presStyleLbl="node1" presStyleIdx="4" presStyleCnt="15">
        <dgm:presLayoutVars>
          <dgm:bulletEnabled val="1"/>
        </dgm:presLayoutVars>
      </dgm:prSet>
      <dgm:spPr/>
      <dgm:t>
        <a:bodyPr/>
        <a:lstStyle/>
        <a:p>
          <a:endParaRPr lang="en-US"/>
        </a:p>
      </dgm:t>
    </dgm:pt>
    <dgm:pt modelId="{59814281-E0A3-4803-9026-186223F77125}" type="pres">
      <dgm:prSet presAssocID="{F4453768-DAAA-49D8-A055-D0BE12C7C9E5}" presName="aSpace2" presStyleCnt="0"/>
      <dgm:spPr/>
    </dgm:pt>
    <dgm:pt modelId="{C46F11A8-6FBB-4198-B86F-DB967BC52B5B}" type="pres">
      <dgm:prSet presAssocID="{02B025B1-171B-4D71-B558-A9EFA1C415CB}" presName="childNode" presStyleLbl="node1" presStyleIdx="5" presStyleCnt="15">
        <dgm:presLayoutVars>
          <dgm:bulletEnabled val="1"/>
        </dgm:presLayoutVars>
      </dgm:prSet>
      <dgm:spPr/>
      <dgm:t>
        <a:bodyPr/>
        <a:lstStyle/>
        <a:p>
          <a:endParaRPr lang="en-US"/>
        </a:p>
      </dgm:t>
    </dgm:pt>
    <dgm:pt modelId="{98C4E19C-3CD5-47BA-87E4-846B19354A16}" type="pres">
      <dgm:prSet presAssocID="{E01305A1-C123-432B-982A-85BF828D724E}" presName="aSpace" presStyleCnt="0"/>
      <dgm:spPr/>
    </dgm:pt>
    <dgm:pt modelId="{BDF4E399-65E9-4E44-9FA1-52718B496BF6}" type="pres">
      <dgm:prSet presAssocID="{E46BF943-E7C1-47DD-84E9-E8D7083973C0}" presName="compNode" presStyleCnt="0"/>
      <dgm:spPr/>
    </dgm:pt>
    <dgm:pt modelId="{1AD4EB55-AA6B-403F-89EB-984F01F7EEBD}" type="pres">
      <dgm:prSet presAssocID="{E46BF943-E7C1-47DD-84E9-E8D7083973C0}" presName="aNode" presStyleLbl="bgShp" presStyleIdx="2" presStyleCnt="5" custLinFactNeighborX="-1534" custLinFactNeighborY="-1455"/>
      <dgm:spPr/>
      <dgm:t>
        <a:bodyPr/>
        <a:lstStyle/>
        <a:p>
          <a:endParaRPr lang="en-US"/>
        </a:p>
      </dgm:t>
    </dgm:pt>
    <dgm:pt modelId="{3CB99917-3204-42EA-86AF-BA7419AA0747}" type="pres">
      <dgm:prSet presAssocID="{E46BF943-E7C1-47DD-84E9-E8D7083973C0}" presName="textNode" presStyleLbl="bgShp" presStyleIdx="2" presStyleCnt="5"/>
      <dgm:spPr/>
      <dgm:t>
        <a:bodyPr/>
        <a:lstStyle/>
        <a:p>
          <a:endParaRPr lang="en-US"/>
        </a:p>
      </dgm:t>
    </dgm:pt>
    <dgm:pt modelId="{01A11F96-4AA4-4837-84CB-BBA16499F98E}" type="pres">
      <dgm:prSet presAssocID="{E46BF943-E7C1-47DD-84E9-E8D7083973C0}" presName="compChildNode" presStyleCnt="0"/>
      <dgm:spPr/>
    </dgm:pt>
    <dgm:pt modelId="{E4A0AA91-E2A5-4583-AE5B-5D448C4B6E3E}" type="pres">
      <dgm:prSet presAssocID="{E46BF943-E7C1-47DD-84E9-E8D7083973C0}" presName="theInnerList" presStyleCnt="0"/>
      <dgm:spPr/>
    </dgm:pt>
    <dgm:pt modelId="{C922DD2C-21CF-4D54-A550-A93FDE720562}" type="pres">
      <dgm:prSet presAssocID="{97BDE6B4-87ED-4000-BAB6-4EFD1C2FE79C}" presName="childNode" presStyleLbl="node1" presStyleIdx="6" presStyleCnt="15">
        <dgm:presLayoutVars>
          <dgm:bulletEnabled val="1"/>
        </dgm:presLayoutVars>
      </dgm:prSet>
      <dgm:spPr/>
      <dgm:t>
        <a:bodyPr/>
        <a:lstStyle/>
        <a:p>
          <a:endParaRPr lang="en-US"/>
        </a:p>
      </dgm:t>
    </dgm:pt>
    <dgm:pt modelId="{98997C15-7A32-4D4F-B233-D35FB144B88E}" type="pres">
      <dgm:prSet presAssocID="{97BDE6B4-87ED-4000-BAB6-4EFD1C2FE79C}" presName="aSpace2" presStyleCnt="0"/>
      <dgm:spPr/>
    </dgm:pt>
    <dgm:pt modelId="{8292586A-2F8D-400C-B3B8-E461A5867780}" type="pres">
      <dgm:prSet presAssocID="{2199FB28-EB0F-4299-9965-2480D4160E87}" presName="childNode" presStyleLbl="node1" presStyleIdx="7" presStyleCnt="15">
        <dgm:presLayoutVars>
          <dgm:bulletEnabled val="1"/>
        </dgm:presLayoutVars>
      </dgm:prSet>
      <dgm:spPr/>
      <dgm:t>
        <a:bodyPr/>
        <a:lstStyle/>
        <a:p>
          <a:endParaRPr lang="en-US"/>
        </a:p>
      </dgm:t>
    </dgm:pt>
    <dgm:pt modelId="{8705A02B-1269-44FE-A14C-0FBB5BCFFDD4}" type="pres">
      <dgm:prSet presAssocID="{2199FB28-EB0F-4299-9965-2480D4160E87}" presName="aSpace2" presStyleCnt="0"/>
      <dgm:spPr/>
    </dgm:pt>
    <dgm:pt modelId="{1188999E-A751-42C4-991B-BDAD222C5774}" type="pres">
      <dgm:prSet presAssocID="{15526922-5CB5-4105-8DFE-4F3FFF6E6645}" presName="childNode" presStyleLbl="node1" presStyleIdx="8" presStyleCnt="15">
        <dgm:presLayoutVars>
          <dgm:bulletEnabled val="1"/>
        </dgm:presLayoutVars>
      </dgm:prSet>
      <dgm:spPr/>
      <dgm:t>
        <a:bodyPr/>
        <a:lstStyle/>
        <a:p>
          <a:endParaRPr lang="en-US"/>
        </a:p>
      </dgm:t>
    </dgm:pt>
    <dgm:pt modelId="{4988B86B-350C-424A-AAC6-4FFD27363A01}" type="pres">
      <dgm:prSet presAssocID="{E46BF943-E7C1-47DD-84E9-E8D7083973C0}" presName="aSpace" presStyleCnt="0"/>
      <dgm:spPr/>
    </dgm:pt>
    <dgm:pt modelId="{B21F7654-E795-464A-B5E4-950260ADF66B}" type="pres">
      <dgm:prSet presAssocID="{A1D008A6-5EAA-4C7F-87A5-FA1DC322EE5A}" presName="compNode" presStyleCnt="0"/>
      <dgm:spPr/>
    </dgm:pt>
    <dgm:pt modelId="{09EBD596-51AE-4679-B572-8B94215BD321}" type="pres">
      <dgm:prSet presAssocID="{A1D008A6-5EAA-4C7F-87A5-FA1DC322EE5A}" presName="aNode" presStyleLbl="bgShp" presStyleIdx="3" presStyleCnt="5"/>
      <dgm:spPr/>
      <dgm:t>
        <a:bodyPr/>
        <a:lstStyle/>
        <a:p>
          <a:endParaRPr lang="en-US"/>
        </a:p>
      </dgm:t>
    </dgm:pt>
    <dgm:pt modelId="{39012442-2246-4656-9BB3-8D857F23A25E}" type="pres">
      <dgm:prSet presAssocID="{A1D008A6-5EAA-4C7F-87A5-FA1DC322EE5A}" presName="textNode" presStyleLbl="bgShp" presStyleIdx="3" presStyleCnt="5"/>
      <dgm:spPr/>
      <dgm:t>
        <a:bodyPr/>
        <a:lstStyle/>
        <a:p>
          <a:endParaRPr lang="en-US"/>
        </a:p>
      </dgm:t>
    </dgm:pt>
    <dgm:pt modelId="{0693FDA0-8B5D-48A0-A280-0FCBDB02AE95}" type="pres">
      <dgm:prSet presAssocID="{A1D008A6-5EAA-4C7F-87A5-FA1DC322EE5A}" presName="compChildNode" presStyleCnt="0"/>
      <dgm:spPr/>
    </dgm:pt>
    <dgm:pt modelId="{E998CB3F-8C5F-4043-8701-FEC84DB1DDFD}" type="pres">
      <dgm:prSet presAssocID="{A1D008A6-5EAA-4C7F-87A5-FA1DC322EE5A}" presName="theInnerList" presStyleCnt="0"/>
      <dgm:spPr/>
    </dgm:pt>
    <dgm:pt modelId="{36124834-F637-488B-A21D-3B5B9BB30C82}" type="pres">
      <dgm:prSet presAssocID="{CBB27D07-68AC-489C-B3A2-B74F518A2D72}" presName="childNode" presStyleLbl="node1" presStyleIdx="9" presStyleCnt="15">
        <dgm:presLayoutVars>
          <dgm:bulletEnabled val="1"/>
        </dgm:presLayoutVars>
      </dgm:prSet>
      <dgm:spPr/>
      <dgm:t>
        <a:bodyPr/>
        <a:lstStyle/>
        <a:p>
          <a:endParaRPr lang="en-US"/>
        </a:p>
      </dgm:t>
    </dgm:pt>
    <dgm:pt modelId="{4D8910B4-3E8F-4C77-AFE0-95B450C1EA10}" type="pres">
      <dgm:prSet presAssocID="{CBB27D07-68AC-489C-B3A2-B74F518A2D72}" presName="aSpace2" presStyleCnt="0"/>
      <dgm:spPr/>
    </dgm:pt>
    <dgm:pt modelId="{56769E9B-DDA8-47C6-89D1-4D29BAFD527D}" type="pres">
      <dgm:prSet presAssocID="{D21BB30F-3EE9-4BFB-9A45-0651D081DEEB}" presName="childNode" presStyleLbl="node1" presStyleIdx="10" presStyleCnt="15">
        <dgm:presLayoutVars>
          <dgm:bulletEnabled val="1"/>
        </dgm:presLayoutVars>
      </dgm:prSet>
      <dgm:spPr/>
      <dgm:t>
        <a:bodyPr/>
        <a:lstStyle/>
        <a:p>
          <a:endParaRPr lang="en-US"/>
        </a:p>
      </dgm:t>
    </dgm:pt>
    <dgm:pt modelId="{9931D271-527E-471A-AD2C-3E69E407ADEA}" type="pres">
      <dgm:prSet presAssocID="{D21BB30F-3EE9-4BFB-9A45-0651D081DEEB}" presName="aSpace2" presStyleCnt="0"/>
      <dgm:spPr/>
    </dgm:pt>
    <dgm:pt modelId="{6D568BB0-EB6D-48CA-82ED-F411420B863A}" type="pres">
      <dgm:prSet presAssocID="{29503F5A-E43F-4EE8-BF18-A270861E572B}" presName="childNode" presStyleLbl="node1" presStyleIdx="11" presStyleCnt="15">
        <dgm:presLayoutVars>
          <dgm:bulletEnabled val="1"/>
        </dgm:presLayoutVars>
      </dgm:prSet>
      <dgm:spPr/>
      <dgm:t>
        <a:bodyPr/>
        <a:lstStyle/>
        <a:p>
          <a:endParaRPr lang="en-US"/>
        </a:p>
      </dgm:t>
    </dgm:pt>
    <dgm:pt modelId="{C3AE2277-9065-47AE-BC4C-9EB05B2896EE}" type="pres">
      <dgm:prSet presAssocID="{29503F5A-E43F-4EE8-BF18-A270861E572B}" presName="aSpace2" presStyleCnt="0"/>
      <dgm:spPr/>
    </dgm:pt>
    <dgm:pt modelId="{663DF235-0484-4B07-93C1-D5F29AD45230}" type="pres">
      <dgm:prSet presAssocID="{B6ECC087-6D45-499E-8477-DB0E8C04548B}" presName="childNode" presStyleLbl="node1" presStyleIdx="12" presStyleCnt="15">
        <dgm:presLayoutVars>
          <dgm:bulletEnabled val="1"/>
        </dgm:presLayoutVars>
      </dgm:prSet>
      <dgm:spPr/>
      <dgm:t>
        <a:bodyPr/>
        <a:lstStyle/>
        <a:p>
          <a:endParaRPr lang="en-US"/>
        </a:p>
      </dgm:t>
    </dgm:pt>
    <dgm:pt modelId="{5EE3C069-7201-4DFE-901B-61D4383ADEF0}" type="pres">
      <dgm:prSet presAssocID="{B6ECC087-6D45-499E-8477-DB0E8C04548B}" presName="aSpace2" presStyleCnt="0"/>
      <dgm:spPr/>
    </dgm:pt>
    <dgm:pt modelId="{210CD016-1FE8-4E8D-B3CE-68D0D7572B61}" type="pres">
      <dgm:prSet presAssocID="{E5C6D8E4-5C25-4C88-A6C8-C5CFA83176EF}" presName="childNode" presStyleLbl="node1" presStyleIdx="13" presStyleCnt="15">
        <dgm:presLayoutVars>
          <dgm:bulletEnabled val="1"/>
        </dgm:presLayoutVars>
      </dgm:prSet>
      <dgm:spPr/>
      <dgm:t>
        <a:bodyPr/>
        <a:lstStyle/>
        <a:p>
          <a:endParaRPr lang="en-US"/>
        </a:p>
      </dgm:t>
    </dgm:pt>
    <dgm:pt modelId="{7D4B68F2-EA24-4F53-A06C-D18FFD888CBD}" type="pres">
      <dgm:prSet presAssocID="{A1D008A6-5EAA-4C7F-87A5-FA1DC322EE5A}" presName="aSpace" presStyleCnt="0"/>
      <dgm:spPr/>
    </dgm:pt>
    <dgm:pt modelId="{584A6BDA-746D-4192-BC26-5E9AB88E8361}" type="pres">
      <dgm:prSet presAssocID="{67794975-36DD-48F7-BAB7-B0E03426F045}" presName="compNode" presStyleCnt="0"/>
      <dgm:spPr/>
    </dgm:pt>
    <dgm:pt modelId="{78887FB3-FF17-4B03-9C6E-30349B42C9E8}" type="pres">
      <dgm:prSet presAssocID="{67794975-36DD-48F7-BAB7-B0E03426F045}" presName="aNode" presStyleLbl="bgShp" presStyleIdx="4" presStyleCnt="5"/>
      <dgm:spPr/>
      <dgm:t>
        <a:bodyPr/>
        <a:lstStyle/>
        <a:p>
          <a:endParaRPr lang="en-US"/>
        </a:p>
      </dgm:t>
    </dgm:pt>
    <dgm:pt modelId="{385B9396-9402-4A3D-AE9D-637F7B4D348B}" type="pres">
      <dgm:prSet presAssocID="{67794975-36DD-48F7-BAB7-B0E03426F045}" presName="textNode" presStyleLbl="bgShp" presStyleIdx="4" presStyleCnt="5"/>
      <dgm:spPr/>
      <dgm:t>
        <a:bodyPr/>
        <a:lstStyle/>
        <a:p>
          <a:endParaRPr lang="en-US"/>
        </a:p>
      </dgm:t>
    </dgm:pt>
    <dgm:pt modelId="{05F96061-DE82-4E8F-8233-CFEAAD69026A}" type="pres">
      <dgm:prSet presAssocID="{67794975-36DD-48F7-BAB7-B0E03426F045}" presName="compChildNode" presStyleCnt="0"/>
      <dgm:spPr/>
    </dgm:pt>
    <dgm:pt modelId="{3A9D8572-4ED4-44F9-8AD1-5D63E8DFCA78}" type="pres">
      <dgm:prSet presAssocID="{67794975-36DD-48F7-BAB7-B0E03426F045}" presName="theInnerList" presStyleCnt="0"/>
      <dgm:spPr/>
    </dgm:pt>
    <dgm:pt modelId="{D71E6243-088E-437A-93DC-7436D56ED6C1}" type="pres">
      <dgm:prSet presAssocID="{64F5B537-CB6C-4BB1-B57A-965B6B8AACD1}" presName="childNode" presStyleLbl="node1" presStyleIdx="14" presStyleCnt="15">
        <dgm:presLayoutVars>
          <dgm:bulletEnabled val="1"/>
        </dgm:presLayoutVars>
      </dgm:prSet>
      <dgm:spPr/>
      <dgm:t>
        <a:bodyPr/>
        <a:lstStyle/>
        <a:p>
          <a:endParaRPr lang="en-US"/>
        </a:p>
      </dgm:t>
    </dgm:pt>
  </dgm:ptLst>
  <dgm:cxnLst>
    <dgm:cxn modelId="{21899310-63DA-465F-B2BA-0FC432AA840B}" type="presOf" srcId="{97BDE6B4-87ED-4000-BAB6-4EFD1C2FE79C}" destId="{C922DD2C-21CF-4D54-A550-A93FDE720562}" srcOrd="0" destOrd="0" presId="urn:microsoft.com/office/officeart/2005/8/layout/lProcess2"/>
    <dgm:cxn modelId="{30244450-DA27-434D-A1C5-6C72EB9E3A40}" type="presOf" srcId="{B8C4EEB2-1ABA-41F1-A01D-005FA28D3954}" destId="{27EAF50D-F23A-4691-B84C-495E4CE39750}" srcOrd="1" destOrd="0" presId="urn:microsoft.com/office/officeart/2005/8/layout/lProcess2"/>
    <dgm:cxn modelId="{AEECE312-E1FE-4307-BD58-E118D9B51155}" srcId="{E01305A1-C123-432B-982A-85BF828D724E}" destId="{9796E3DC-94B6-44A0-9A18-F31D8AA84E1D}" srcOrd="1" destOrd="0" parTransId="{F3CFD3D2-1B34-48FB-994C-EE898F3D03A2}" sibTransId="{EB3F8348-0147-451D-8F69-D857F1EA968F}"/>
    <dgm:cxn modelId="{3EB289BB-D01C-42F5-87BA-4D23D5F182DD}" srcId="{FFAFDA92-8C25-4370-B07A-9960A50AC79D}" destId="{67794975-36DD-48F7-BAB7-B0E03426F045}" srcOrd="4" destOrd="0" parTransId="{3B0890CB-0E5D-4625-B1CE-8354CF3B91CE}" sibTransId="{3113C5A7-5972-483E-8600-EE2F95FC6527}"/>
    <dgm:cxn modelId="{0B012214-8F66-4934-AFF5-2CFF1AF309E1}" srcId="{FFAFDA92-8C25-4370-B07A-9960A50AC79D}" destId="{E01305A1-C123-432B-982A-85BF828D724E}" srcOrd="1" destOrd="0" parTransId="{9BD8E8C1-9959-4295-950B-0F243F0DBED0}" sibTransId="{88B9632B-8C30-4477-B78D-5E0133A99889}"/>
    <dgm:cxn modelId="{5AEEC1F3-9F38-45C9-8C08-A4583F172675}" type="presOf" srcId="{67794975-36DD-48F7-BAB7-B0E03426F045}" destId="{78887FB3-FF17-4B03-9C6E-30349B42C9E8}" srcOrd="0" destOrd="0" presId="urn:microsoft.com/office/officeart/2005/8/layout/lProcess2"/>
    <dgm:cxn modelId="{604EDCF5-1C87-4500-846A-4C695A0FF6CC}" srcId="{B8C4EEB2-1ABA-41F1-A01D-005FA28D3954}" destId="{4B81A56C-A907-46D3-BF1D-309B8AD18104}" srcOrd="0" destOrd="0" parTransId="{53E9AD1C-D7BF-4FD1-A9E4-EC8319D518CB}" sibTransId="{0375ABE3-DF37-4D41-B45C-D4E1FF7C58B8}"/>
    <dgm:cxn modelId="{C16C057D-C03E-4C8E-880F-C43116C422A2}" srcId="{A1D008A6-5EAA-4C7F-87A5-FA1DC322EE5A}" destId="{D21BB30F-3EE9-4BFB-9A45-0651D081DEEB}" srcOrd="1" destOrd="0" parTransId="{21B0233C-F43C-4B08-83C8-62621C3ED664}" sibTransId="{B12E9B9C-A2A4-49E3-A17B-9F403FE6262B}"/>
    <dgm:cxn modelId="{B474787E-27A9-4AC3-86EF-864DDCD0808D}" srcId="{A1D008A6-5EAA-4C7F-87A5-FA1DC322EE5A}" destId="{29503F5A-E43F-4EE8-BF18-A270861E572B}" srcOrd="2" destOrd="0" parTransId="{5AF78EB5-57BE-4908-9FBF-03B3667C9858}" sibTransId="{0B94F527-DFD4-4710-9EE9-BF9012CA08DA}"/>
    <dgm:cxn modelId="{A80A704B-A5C6-4C0F-8F86-55A7B20E2442}" type="presOf" srcId="{29503F5A-E43F-4EE8-BF18-A270861E572B}" destId="{6D568BB0-EB6D-48CA-82ED-F411420B863A}" srcOrd="0" destOrd="0" presId="urn:microsoft.com/office/officeart/2005/8/layout/lProcess2"/>
    <dgm:cxn modelId="{FF480930-C5D0-461E-BC3C-264499CA4071}" type="presOf" srcId="{2199FB28-EB0F-4299-9965-2480D4160E87}" destId="{8292586A-2F8D-400C-B3B8-E461A5867780}" srcOrd="0" destOrd="0" presId="urn:microsoft.com/office/officeart/2005/8/layout/lProcess2"/>
    <dgm:cxn modelId="{D03928C9-8B67-4655-B658-6DA44F101975}" srcId="{E01305A1-C123-432B-982A-85BF828D724E}" destId="{E8A012BB-D446-4D2E-8912-3FA210044DCE}" srcOrd="0" destOrd="0" parTransId="{8CAD1C1B-B53F-45FC-A1C2-523FC2CD789D}" sibTransId="{1FABBFAC-DE3D-4CF3-BEE5-2D8F7E4E5076}"/>
    <dgm:cxn modelId="{833AF582-AAB5-4935-B064-C1E92AF3FD7C}" type="presOf" srcId="{02B025B1-171B-4D71-B558-A9EFA1C415CB}" destId="{C46F11A8-6FBB-4198-B86F-DB967BC52B5B}" srcOrd="0" destOrd="0" presId="urn:microsoft.com/office/officeart/2005/8/layout/lProcess2"/>
    <dgm:cxn modelId="{559A4B7A-9979-4771-8C79-04456C5B3199}" srcId="{67794975-36DD-48F7-BAB7-B0E03426F045}" destId="{64F5B537-CB6C-4BB1-B57A-965B6B8AACD1}" srcOrd="0" destOrd="0" parTransId="{76A84223-DEBF-46F6-B5B7-BA871C6DE0D2}" sibTransId="{F8032A61-5D02-469C-BF42-7C71F35AF812}"/>
    <dgm:cxn modelId="{6F0A09DE-E503-4C0A-80DF-5C43B2CE3C7C}" type="presOf" srcId="{64F5B537-CB6C-4BB1-B57A-965B6B8AACD1}" destId="{D71E6243-088E-437A-93DC-7436D56ED6C1}" srcOrd="0" destOrd="0" presId="urn:microsoft.com/office/officeart/2005/8/layout/lProcess2"/>
    <dgm:cxn modelId="{AE688379-4DAD-45EC-94F3-80C1040FCEC0}" type="presOf" srcId="{4B81A56C-A907-46D3-BF1D-309B8AD18104}" destId="{0554C4AE-FE75-4F11-B025-4DDF38E74C32}" srcOrd="0" destOrd="0" presId="urn:microsoft.com/office/officeart/2005/8/layout/lProcess2"/>
    <dgm:cxn modelId="{419CAD4D-1197-4BE5-AFB6-863ADD71026F}" type="presOf" srcId="{E5C6D8E4-5C25-4C88-A6C8-C5CFA83176EF}" destId="{210CD016-1FE8-4E8D-B3CE-68D0D7572B61}" srcOrd="0" destOrd="0" presId="urn:microsoft.com/office/officeart/2005/8/layout/lProcess2"/>
    <dgm:cxn modelId="{4BBC820C-5A5B-4D32-93F3-14CECF1DE684}" srcId="{E46BF943-E7C1-47DD-84E9-E8D7083973C0}" destId="{2199FB28-EB0F-4299-9965-2480D4160E87}" srcOrd="1" destOrd="0" parTransId="{E914037D-B386-416E-8E7D-D511CAF14319}" sibTransId="{16F2FD7E-DEB0-4699-AE78-8E1DC4014DFA}"/>
    <dgm:cxn modelId="{24EE6ACC-CC37-464D-8F52-3EE958FA4081}" type="presOf" srcId="{B6ECC087-6D45-499E-8477-DB0E8C04548B}" destId="{663DF235-0484-4B07-93C1-D5F29AD45230}" srcOrd="0" destOrd="0" presId="urn:microsoft.com/office/officeart/2005/8/layout/lProcess2"/>
    <dgm:cxn modelId="{CE09736B-AD24-40CA-A8BB-2B0881CE8B7C}" type="presOf" srcId="{A1D008A6-5EAA-4C7F-87A5-FA1DC322EE5A}" destId="{09EBD596-51AE-4679-B572-8B94215BD321}" srcOrd="0" destOrd="0" presId="urn:microsoft.com/office/officeart/2005/8/layout/lProcess2"/>
    <dgm:cxn modelId="{9773E7C0-9405-4460-84F2-6ED537358AE6}" type="presOf" srcId="{67794975-36DD-48F7-BAB7-B0E03426F045}" destId="{385B9396-9402-4A3D-AE9D-637F7B4D348B}" srcOrd="1" destOrd="0" presId="urn:microsoft.com/office/officeart/2005/8/layout/lProcess2"/>
    <dgm:cxn modelId="{342D2904-C422-43FE-B2F0-6EF66395EB9D}" srcId="{FFAFDA92-8C25-4370-B07A-9960A50AC79D}" destId="{E46BF943-E7C1-47DD-84E9-E8D7083973C0}" srcOrd="2" destOrd="0" parTransId="{31F1F1C1-8AFC-4FE7-A3AE-D4AAADBCC85E}" sibTransId="{815A41FC-5D1E-4F6A-AB7E-21AFBD5603A5}"/>
    <dgm:cxn modelId="{FDB52FE7-7B27-4437-98B8-05C1C20DC491}" srcId="{E01305A1-C123-432B-982A-85BF828D724E}" destId="{356019C2-D0CB-493E-93E3-353F65DEC04D}" srcOrd="2" destOrd="0" parTransId="{12F53EFB-370E-4405-AB82-22D5375D096E}" sibTransId="{E26F4BC0-9325-4A09-BE2E-F5CD7C83479D}"/>
    <dgm:cxn modelId="{F86776AF-4B06-4B5A-B11D-3C6B6E993FA4}" srcId="{A1D008A6-5EAA-4C7F-87A5-FA1DC322EE5A}" destId="{E5C6D8E4-5C25-4C88-A6C8-C5CFA83176EF}" srcOrd="4" destOrd="0" parTransId="{C266371E-B971-40C1-ADE5-CD6A0B1BFA17}" sibTransId="{150E815F-E20C-4ED7-8FAA-E4E77580CBDE}"/>
    <dgm:cxn modelId="{8E75D701-A711-4CC8-B7B9-B8BC31886FE0}" type="presOf" srcId="{FFAFDA92-8C25-4370-B07A-9960A50AC79D}" destId="{2B7E0880-5BE4-4DDA-A802-34B5EA44C352}" srcOrd="0" destOrd="0" presId="urn:microsoft.com/office/officeart/2005/8/layout/lProcess2"/>
    <dgm:cxn modelId="{E017B90D-CBD4-443B-848A-2554AFD004A8}" type="presOf" srcId="{9796E3DC-94B6-44A0-9A18-F31D8AA84E1D}" destId="{03679F51-D998-4FDC-8702-C504A7CCC77D}" srcOrd="0" destOrd="0" presId="urn:microsoft.com/office/officeart/2005/8/layout/lProcess2"/>
    <dgm:cxn modelId="{F2CAABDC-8ED8-4998-81A9-D180C90961DF}" type="presOf" srcId="{E46BF943-E7C1-47DD-84E9-E8D7083973C0}" destId="{3CB99917-3204-42EA-86AF-BA7419AA0747}" srcOrd="1" destOrd="0" presId="urn:microsoft.com/office/officeart/2005/8/layout/lProcess2"/>
    <dgm:cxn modelId="{A616AC81-FF6B-4EF4-A402-2B341F3C3CC3}" srcId="{FFAFDA92-8C25-4370-B07A-9960A50AC79D}" destId="{A1D008A6-5EAA-4C7F-87A5-FA1DC322EE5A}" srcOrd="3" destOrd="0" parTransId="{1A97E0C6-871C-4D22-9D71-451EACBFB0B5}" sibTransId="{67107D76-D40D-4CA6-8C39-5A7D8861931F}"/>
    <dgm:cxn modelId="{35D0F44A-EAF5-4466-BE06-606B8208B2E3}" type="presOf" srcId="{B8C4EEB2-1ABA-41F1-A01D-005FA28D3954}" destId="{1D2FF2EE-A0AF-4CBB-BB0A-70F44ACEA673}" srcOrd="0" destOrd="0" presId="urn:microsoft.com/office/officeart/2005/8/layout/lProcess2"/>
    <dgm:cxn modelId="{2C732CC7-66F0-44BD-B078-2AE2935C20BB}" srcId="{E01305A1-C123-432B-982A-85BF828D724E}" destId="{F4453768-DAAA-49D8-A055-D0BE12C7C9E5}" srcOrd="3" destOrd="0" parTransId="{9CF16F72-3A63-48C6-857D-6B2D86D992A0}" sibTransId="{8FAEAD93-898A-4ED9-B532-56B7B76F5FE1}"/>
    <dgm:cxn modelId="{76454D10-CB4B-4CA0-8141-8400C99E2D11}" srcId="{A1D008A6-5EAA-4C7F-87A5-FA1DC322EE5A}" destId="{CBB27D07-68AC-489C-B3A2-B74F518A2D72}" srcOrd="0" destOrd="0" parTransId="{0D82835D-6263-4522-B30E-7E0415A8E4C8}" sibTransId="{3A56D4C7-CE68-44EA-A6AF-7475AF88E296}"/>
    <dgm:cxn modelId="{53D210CB-2630-43B7-A246-801532C7884F}" type="presOf" srcId="{A1D008A6-5EAA-4C7F-87A5-FA1DC322EE5A}" destId="{39012442-2246-4656-9BB3-8D857F23A25E}" srcOrd="1" destOrd="0" presId="urn:microsoft.com/office/officeart/2005/8/layout/lProcess2"/>
    <dgm:cxn modelId="{1F40345A-C814-4E6A-83AE-2CF5D0B84CE5}" type="presOf" srcId="{356019C2-D0CB-493E-93E3-353F65DEC04D}" destId="{E20062BD-9B62-4C0E-8EA9-85C75F84435A}" srcOrd="0" destOrd="0" presId="urn:microsoft.com/office/officeart/2005/8/layout/lProcess2"/>
    <dgm:cxn modelId="{FD04B91A-B1C1-44DD-9394-6E4A59F37C7F}" type="presOf" srcId="{CBB27D07-68AC-489C-B3A2-B74F518A2D72}" destId="{36124834-F637-488B-A21D-3B5B9BB30C82}" srcOrd="0" destOrd="0" presId="urn:microsoft.com/office/officeart/2005/8/layout/lProcess2"/>
    <dgm:cxn modelId="{CCCA704E-78F2-4C7D-A23F-F23E6A1B66F2}" type="presOf" srcId="{F4453768-DAAA-49D8-A055-D0BE12C7C9E5}" destId="{71720E7E-4665-47F6-985E-68DD56597501}" srcOrd="0" destOrd="0" presId="urn:microsoft.com/office/officeart/2005/8/layout/lProcess2"/>
    <dgm:cxn modelId="{89A471E6-335E-4461-B806-5CC45CC9FA9F}" srcId="{A1D008A6-5EAA-4C7F-87A5-FA1DC322EE5A}" destId="{B6ECC087-6D45-499E-8477-DB0E8C04548B}" srcOrd="3" destOrd="0" parTransId="{E91FF2B8-3D2F-4A97-A17E-0CFDA2A4605D}" sibTransId="{D4FDB057-6F76-4E94-8748-CF526CCB0B0F}"/>
    <dgm:cxn modelId="{3F59673B-D7AD-46D3-90AA-ADA9DA652DE0}" srcId="{E01305A1-C123-432B-982A-85BF828D724E}" destId="{02B025B1-171B-4D71-B558-A9EFA1C415CB}" srcOrd="4" destOrd="0" parTransId="{0D1960F9-4E1C-4A28-A7C1-FAD83BEAB687}" sibTransId="{B2135914-B5BC-4DFC-A162-D964BE271EAD}"/>
    <dgm:cxn modelId="{ECE81170-EB7A-486C-8561-38ABFBDA49FB}" srcId="{FFAFDA92-8C25-4370-B07A-9960A50AC79D}" destId="{B8C4EEB2-1ABA-41F1-A01D-005FA28D3954}" srcOrd="0" destOrd="0" parTransId="{DC5C1D64-C03C-4C13-9AE5-5DBD8970F51B}" sibTransId="{52D26BC6-CD93-4DFF-84BC-821870E1684C}"/>
    <dgm:cxn modelId="{5D802057-20AD-4073-9A0A-24460B72F3F1}" type="presOf" srcId="{D21BB30F-3EE9-4BFB-9A45-0651D081DEEB}" destId="{56769E9B-DDA8-47C6-89D1-4D29BAFD527D}" srcOrd="0" destOrd="0" presId="urn:microsoft.com/office/officeart/2005/8/layout/lProcess2"/>
    <dgm:cxn modelId="{BC375AA7-705B-4A85-92F5-9FA29C1C871A}" type="presOf" srcId="{E46BF943-E7C1-47DD-84E9-E8D7083973C0}" destId="{1AD4EB55-AA6B-403F-89EB-984F01F7EEBD}" srcOrd="0" destOrd="0" presId="urn:microsoft.com/office/officeart/2005/8/layout/lProcess2"/>
    <dgm:cxn modelId="{EBE27D17-0D93-4058-8781-929F48D81E31}" srcId="{E46BF943-E7C1-47DD-84E9-E8D7083973C0}" destId="{15526922-5CB5-4105-8DFE-4F3FFF6E6645}" srcOrd="2" destOrd="0" parTransId="{C5527E3F-9AB2-44CE-BC93-3047FC7C1F97}" sibTransId="{6D0FD2CB-5C49-41BC-BEDC-5EFA26E16E1A}"/>
    <dgm:cxn modelId="{8345CBFA-8BCF-447F-9D94-FF7425ED074A}" type="presOf" srcId="{E01305A1-C123-432B-982A-85BF828D724E}" destId="{5253D4BB-1077-46FF-BE2F-9D09835A3C39}" srcOrd="1" destOrd="0" presId="urn:microsoft.com/office/officeart/2005/8/layout/lProcess2"/>
    <dgm:cxn modelId="{7247B84B-0DE8-4291-856D-86B22B86CCA6}" srcId="{E46BF943-E7C1-47DD-84E9-E8D7083973C0}" destId="{97BDE6B4-87ED-4000-BAB6-4EFD1C2FE79C}" srcOrd="0" destOrd="0" parTransId="{4340C4F0-AB15-4CE3-90CD-9CC3326F7562}" sibTransId="{2D6CFCA7-4CC7-446F-8614-216B201FDAD8}"/>
    <dgm:cxn modelId="{D3D6F94D-A487-4A59-9008-154101FDD5B0}" type="presOf" srcId="{15526922-5CB5-4105-8DFE-4F3FFF6E6645}" destId="{1188999E-A751-42C4-991B-BDAD222C5774}" srcOrd="0" destOrd="0" presId="urn:microsoft.com/office/officeart/2005/8/layout/lProcess2"/>
    <dgm:cxn modelId="{2D881463-4E7B-4E45-A702-5EC6743D4552}" type="presOf" srcId="{E8A012BB-D446-4D2E-8912-3FA210044DCE}" destId="{42FCFDE2-645E-45FF-8F30-CB16C1EF1495}" srcOrd="0" destOrd="0" presId="urn:microsoft.com/office/officeart/2005/8/layout/lProcess2"/>
    <dgm:cxn modelId="{AAB76DC8-78A5-4518-89E9-D155115AEC01}" type="presOf" srcId="{E01305A1-C123-432B-982A-85BF828D724E}" destId="{370185C2-78AC-4921-9B59-97830202B871}" srcOrd="0" destOrd="0" presId="urn:microsoft.com/office/officeart/2005/8/layout/lProcess2"/>
    <dgm:cxn modelId="{3A28B0CB-E76D-4522-BA79-A065CB728090}" type="presParOf" srcId="{2B7E0880-5BE4-4DDA-A802-34B5EA44C352}" destId="{6D87F9AE-1C1C-4AAB-9FBA-D2C2F11FD2C6}" srcOrd="0" destOrd="0" presId="urn:microsoft.com/office/officeart/2005/8/layout/lProcess2"/>
    <dgm:cxn modelId="{55A3F523-7E75-4367-9806-49EE9CFBD484}" type="presParOf" srcId="{6D87F9AE-1C1C-4AAB-9FBA-D2C2F11FD2C6}" destId="{1D2FF2EE-A0AF-4CBB-BB0A-70F44ACEA673}" srcOrd="0" destOrd="0" presId="urn:microsoft.com/office/officeart/2005/8/layout/lProcess2"/>
    <dgm:cxn modelId="{6CF119B2-568D-4999-A964-EFEFF4C3191F}" type="presParOf" srcId="{6D87F9AE-1C1C-4AAB-9FBA-D2C2F11FD2C6}" destId="{27EAF50D-F23A-4691-B84C-495E4CE39750}" srcOrd="1" destOrd="0" presId="urn:microsoft.com/office/officeart/2005/8/layout/lProcess2"/>
    <dgm:cxn modelId="{1E68FA6C-A6AB-4365-AB39-76EE2572E039}" type="presParOf" srcId="{6D87F9AE-1C1C-4AAB-9FBA-D2C2F11FD2C6}" destId="{AD89C34E-1942-4594-8DA9-9A717C71A45A}" srcOrd="2" destOrd="0" presId="urn:microsoft.com/office/officeart/2005/8/layout/lProcess2"/>
    <dgm:cxn modelId="{3705C2CF-D36B-4D6C-A5EA-0F285EF920C9}" type="presParOf" srcId="{AD89C34E-1942-4594-8DA9-9A717C71A45A}" destId="{8DECA7EB-69D4-4E18-9635-FA6894FB82A2}" srcOrd="0" destOrd="0" presId="urn:microsoft.com/office/officeart/2005/8/layout/lProcess2"/>
    <dgm:cxn modelId="{4F08593D-767D-4ACD-B6F1-14B27EEC7A5E}" type="presParOf" srcId="{8DECA7EB-69D4-4E18-9635-FA6894FB82A2}" destId="{0554C4AE-FE75-4F11-B025-4DDF38E74C32}" srcOrd="0" destOrd="0" presId="urn:microsoft.com/office/officeart/2005/8/layout/lProcess2"/>
    <dgm:cxn modelId="{5A830CC1-D16B-4072-B709-E100357D8D21}" type="presParOf" srcId="{2B7E0880-5BE4-4DDA-A802-34B5EA44C352}" destId="{D5FE08E0-3F9D-4ED9-94CE-B45F01CBF4AC}" srcOrd="1" destOrd="0" presId="urn:microsoft.com/office/officeart/2005/8/layout/lProcess2"/>
    <dgm:cxn modelId="{678B5D5F-1417-4621-9876-C75D3383C564}" type="presParOf" srcId="{2B7E0880-5BE4-4DDA-A802-34B5EA44C352}" destId="{0432B7AC-3B08-44E5-843E-131CF11DEDB5}" srcOrd="2" destOrd="0" presId="urn:microsoft.com/office/officeart/2005/8/layout/lProcess2"/>
    <dgm:cxn modelId="{DD3BE37B-3B28-4043-A091-2A42C16ED623}" type="presParOf" srcId="{0432B7AC-3B08-44E5-843E-131CF11DEDB5}" destId="{370185C2-78AC-4921-9B59-97830202B871}" srcOrd="0" destOrd="0" presId="urn:microsoft.com/office/officeart/2005/8/layout/lProcess2"/>
    <dgm:cxn modelId="{A300787F-C469-412B-8A90-E00C19BE8D61}" type="presParOf" srcId="{0432B7AC-3B08-44E5-843E-131CF11DEDB5}" destId="{5253D4BB-1077-46FF-BE2F-9D09835A3C39}" srcOrd="1" destOrd="0" presId="urn:microsoft.com/office/officeart/2005/8/layout/lProcess2"/>
    <dgm:cxn modelId="{BBCCF83B-8D5E-49A7-9D28-8F1163668B49}" type="presParOf" srcId="{0432B7AC-3B08-44E5-843E-131CF11DEDB5}" destId="{805D6294-CAEC-47B4-A460-9C0B4E050BF9}" srcOrd="2" destOrd="0" presId="urn:microsoft.com/office/officeart/2005/8/layout/lProcess2"/>
    <dgm:cxn modelId="{F032F554-0151-48EA-94FF-62BEBCC90D19}" type="presParOf" srcId="{805D6294-CAEC-47B4-A460-9C0B4E050BF9}" destId="{C3428635-9A56-48E0-A8E8-4A394126FF3C}" srcOrd="0" destOrd="0" presId="urn:microsoft.com/office/officeart/2005/8/layout/lProcess2"/>
    <dgm:cxn modelId="{9B5DF92E-64B6-4B24-8373-910780FC5209}" type="presParOf" srcId="{C3428635-9A56-48E0-A8E8-4A394126FF3C}" destId="{42FCFDE2-645E-45FF-8F30-CB16C1EF1495}" srcOrd="0" destOrd="0" presId="urn:microsoft.com/office/officeart/2005/8/layout/lProcess2"/>
    <dgm:cxn modelId="{887201BC-B91D-438E-A3BA-2ABCAE5612CB}" type="presParOf" srcId="{C3428635-9A56-48E0-A8E8-4A394126FF3C}" destId="{E4DD6AFB-75BE-46E1-836F-4D0FB6F1574F}" srcOrd="1" destOrd="0" presId="urn:microsoft.com/office/officeart/2005/8/layout/lProcess2"/>
    <dgm:cxn modelId="{0EE7E2FF-C1DA-471D-A35B-A1BC9E449B83}" type="presParOf" srcId="{C3428635-9A56-48E0-A8E8-4A394126FF3C}" destId="{03679F51-D998-4FDC-8702-C504A7CCC77D}" srcOrd="2" destOrd="0" presId="urn:microsoft.com/office/officeart/2005/8/layout/lProcess2"/>
    <dgm:cxn modelId="{8AD6E83B-1BD5-4D28-AABC-F295549D1D2D}" type="presParOf" srcId="{C3428635-9A56-48E0-A8E8-4A394126FF3C}" destId="{B95EB3C1-D051-43C8-ABD3-16DFC1D279D5}" srcOrd="3" destOrd="0" presId="urn:microsoft.com/office/officeart/2005/8/layout/lProcess2"/>
    <dgm:cxn modelId="{586D7F77-F5A9-4B85-BE48-AAED0E2C854E}" type="presParOf" srcId="{C3428635-9A56-48E0-A8E8-4A394126FF3C}" destId="{E20062BD-9B62-4C0E-8EA9-85C75F84435A}" srcOrd="4" destOrd="0" presId="urn:microsoft.com/office/officeart/2005/8/layout/lProcess2"/>
    <dgm:cxn modelId="{F88300CE-4D7B-4812-899A-EDF6A856C9AF}" type="presParOf" srcId="{C3428635-9A56-48E0-A8E8-4A394126FF3C}" destId="{38FB99D3-BA43-48D2-B23A-3AD7BF193E0A}" srcOrd="5" destOrd="0" presId="urn:microsoft.com/office/officeart/2005/8/layout/lProcess2"/>
    <dgm:cxn modelId="{BE285973-C151-497A-BD8A-C48424864D8A}" type="presParOf" srcId="{C3428635-9A56-48E0-A8E8-4A394126FF3C}" destId="{71720E7E-4665-47F6-985E-68DD56597501}" srcOrd="6" destOrd="0" presId="urn:microsoft.com/office/officeart/2005/8/layout/lProcess2"/>
    <dgm:cxn modelId="{76F27309-C31E-424B-BA49-31B21B028C52}" type="presParOf" srcId="{C3428635-9A56-48E0-A8E8-4A394126FF3C}" destId="{59814281-E0A3-4803-9026-186223F77125}" srcOrd="7" destOrd="0" presId="urn:microsoft.com/office/officeart/2005/8/layout/lProcess2"/>
    <dgm:cxn modelId="{49227A02-110C-4038-B94B-8CDCB25C49A7}" type="presParOf" srcId="{C3428635-9A56-48E0-A8E8-4A394126FF3C}" destId="{C46F11A8-6FBB-4198-B86F-DB967BC52B5B}" srcOrd="8" destOrd="0" presId="urn:microsoft.com/office/officeart/2005/8/layout/lProcess2"/>
    <dgm:cxn modelId="{14F3D986-EF9E-42BC-9398-5AE86C3D2553}" type="presParOf" srcId="{2B7E0880-5BE4-4DDA-A802-34B5EA44C352}" destId="{98C4E19C-3CD5-47BA-87E4-846B19354A16}" srcOrd="3" destOrd="0" presId="urn:microsoft.com/office/officeart/2005/8/layout/lProcess2"/>
    <dgm:cxn modelId="{14F94536-9644-4810-8363-EF49D5160882}" type="presParOf" srcId="{2B7E0880-5BE4-4DDA-A802-34B5EA44C352}" destId="{BDF4E399-65E9-4E44-9FA1-52718B496BF6}" srcOrd="4" destOrd="0" presId="urn:microsoft.com/office/officeart/2005/8/layout/lProcess2"/>
    <dgm:cxn modelId="{1A89D90B-8EBA-4660-B9CD-34FE40F049B9}" type="presParOf" srcId="{BDF4E399-65E9-4E44-9FA1-52718B496BF6}" destId="{1AD4EB55-AA6B-403F-89EB-984F01F7EEBD}" srcOrd="0" destOrd="0" presId="urn:microsoft.com/office/officeart/2005/8/layout/lProcess2"/>
    <dgm:cxn modelId="{DC2B2699-D3D9-4ED5-8E8C-BDEE7E5E26C0}" type="presParOf" srcId="{BDF4E399-65E9-4E44-9FA1-52718B496BF6}" destId="{3CB99917-3204-42EA-86AF-BA7419AA0747}" srcOrd="1" destOrd="0" presId="urn:microsoft.com/office/officeart/2005/8/layout/lProcess2"/>
    <dgm:cxn modelId="{D26AA18E-BDCF-4AA2-B5AC-4066BA33F414}" type="presParOf" srcId="{BDF4E399-65E9-4E44-9FA1-52718B496BF6}" destId="{01A11F96-4AA4-4837-84CB-BBA16499F98E}" srcOrd="2" destOrd="0" presId="urn:microsoft.com/office/officeart/2005/8/layout/lProcess2"/>
    <dgm:cxn modelId="{3B264C4F-8D16-45AC-AC3D-64B27C5453E0}" type="presParOf" srcId="{01A11F96-4AA4-4837-84CB-BBA16499F98E}" destId="{E4A0AA91-E2A5-4583-AE5B-5D448C4B6E3E}" srcOrd="0" destOrd="0" presId="urn:microsoft.com/office/officeart/2005/8/layout/lProcess2"/>
    <dgm:cxn modelId="{6CA98CD3-5ADF-4094-BF1A-F093F781FE17}" type="presParOf" srcId="{E4A0AA91-E2A5-4583-AE5B-5D448C4B6E3E}" destId="{C922DD2C-21CF-4D54-A550-A93FDE720562}" srcOrd="0" destOrd="0" presId="urn:microsoft.com/office/officeart/2005/8/layout/lProcess2"/>
    <dgm:cxn modelId="{88B1F8C6-7ED5-4AC0-AA2D-A91811B667EF}" type="presParOf" srcId="{E4A0AA91-E2A5-4583-AE5B-5D448C4B6E3E}" destId="{98997C15-7A32-4D4F-B233-D35FB144B88E}" srcOrd="1" destOrd="0" presId="urn:microsoft.com/office/officeart/2005/8/layout/lProcess2"/>
    <dgm:cxn modelId="{01831D05-92CB-40CE-8506-307DE18F9B24}" type="presParOf" srcId="{E4A0AA91-E2A5-4583-AE5B-5D448C4B6E3E}" destId="{8292586A-2F8D-400C-B3B8-E461A5867780}" srcOrd="2" destOrd="0" presId="urn:microsoft.com/office/officeart/2005/8/layout/lProcess2"/>
    <dgm:cxn modelId="{4BC6B4C0-CBBC-4FE0-B83F-A2E69A78DD4A}" type="presParOf" srcId="{E4A0AA91-E2A5-4583-AE5B-5D448C4B6E3E}" destId="{8705A02B-1269-44FE-A14C-0FBB5BCFFDD4}" srcOrd="3" destOrd="0" presId="urn:microsoft.com/office/officeart/2005/8/layout/lProcess2"/>
    <dgm:cxn modelId="{BB49FDB3-2C7B-4936-BC3E-59505D148CD3}" type="presParOf" srcId="{E4A0AA91-E2A5-4583-AE5B-5D448C4B6E3E}" destId="{1188999E-A751-42C4-991B-BDAD222C5774}" srcOrd="4" destOrd="0" presId="urn:microsoft.com/office/officeart/2005/8/layout/lProcess2"/>
    <dgm:cxn modelId="{2B446EF6-E1D9-4932-BD4A-E7AF3F6FEF63}" type="presParOf" srcId="{2B7E0880-5BE4-4DDA-A802-34B5EA44C352}" destId="{4988B86B-350C-424A-AAC6-4FFD27363A01}" srcOrd="5" destOrd="0" presId="urn:microsoft.com/office/officeart/2005/8/layout/lProcess2"/>
    <dgm:cxn modelId="{698579C9-AFB7-4EB3-9023-DF802DB40B51}" type="presParOf" srcId="{2B7E0880-5BE4-4DDA-A802-34B5EA44C352}" destId="{B21F7654-E795-464A-B5E4-950260ADF66B}" srcOrd="6" destOrd="0" presId="urn:microsoft.com/office/officeart/2005/8/layout/lProcess2"/>
    <dgm:cxn modelId="{39A8D5DD-1630-402A-B4E4-C772B8778BF9}" type="presParOf" srcId="{B21F7654-E795-464A-B5E4-950260ADF66B}" destId="{09EBD596-51AE-4679-B572-8B94215BD321}" srcOrd="0" destOrd="0" presId="urn:microsoft.com/office/officeart/2005/8/layout/lProcess2"/>
    <dgm:cxn modelId="{3BA4E1C2-5C96-44EC-ADE7-97972F5ABA23}" type="presParOf" srcId="{B21F7654-E795-464A-B5E4-950260ADF66B}" destId="{39012442-2246-4656-9BB3-8D857F23A25E}" srcOrd="1" destOrd="0" presId="urn:microsoft.com/office/officeart/2005/8/layout/lProcess2"/>
    <dgm:cxn modelId="{68949163-AABD-4E1B-8A96-1987339BB465}" type="presParOf" srcId="{B21F7654-E795-464A-B5E4-950260ADF66B}" destId="{0693FDA0-8B5D-48A0-A280-0FCBDB02AE95}" srcOrd="2" destOrd="0" presId="urn:microsoft.com/office/officeart/2005/8/layout/lProcess2"/>
    <dgm:cxn modelId="{F060878F-590B-4B5D-9CCD-7AC87FDDBC57}" type="presParOf" srcId="{0693FDA0-8B5D-48A0-A280-0FCBDB02AE95}" destId="{E998CB3F-8C5F-4043-8701-FEC84DB1DDFD}" srcOrd="0" destOrd="0" presId="urn:microsoft.com/office/officeart/2005/8/layout/lProcess2"/>
    <dgm:cxn modelId="{3AB33DC3-4A7C-4313-AC2D-F3CB80C8D77B}" type="presParOf" srcId="{E998CB3F-8C5F-4043-8701-FEC84DB1DDFD}" destId="{36124834-F637-488B-A21D-3B5B9BB30C82}" srcOrd="0" destOrd="0" presId="urn:microsoft.com/office/officeart/2005/8/layout/lProcess2"/>
    <dgm:cxn modelId="{0224FE13-B129-47C1-A57A-A736784356F9}" type="presParOf" srcId="{E998CB3F-8C5F-4043-8701-FEC84DB1DDFD}" destId="{4D8910B4-3E8F-4C77-AFE0-95B450C1EA10}" srcOrd="1" destOrd="0" presId="urn:microsoft.com/office/officeart/2005/8/layout/lProcess2"/>
    <dgm:cxn modelId="{33DFDA58-6417-473B-8B63-1D9647F71BB2}" type="presParOf" srcId="{E998CB3F-8C5F-4043-8701-FEC84DB1DDFD}" destId="{56769E9B-DDA8-47C6-89D1-4D29BAFD527D}" srcOrd="2" destOrd="0" presId="urn:microsoft.com/office/officeart/2005/8/layout/lProcess2"/>
    <dgm:cxn modelId="{64315856-0833-4E9E-92BE-2A7A59D46775}" type="presParOf" srcId="{E998CB3F-8C5F-4043-8701-FEC84DB1DDFD}" destId="{9931D271-527E-471A-AD2C-3E69E407ADEA}" srcOrd="3" destOrd="0" presId="urn:microsoft.com/office/officeart/2005/8/layout/lProcess2"/>
    <dgm:cxn modelId="{11A57290-726F-4806-B63E-68F0A4EBFD0E}" type="presParOf" srcId="{E998CB3F-8C5F-4043-8701-FEC84DB1DDFD}" destId="{6D568BB0-EB6D-48CA-82ED-F411420B863A}" srcOrd="4" destOrd="0" presId="urn:microsoft.com/office/officeart/2005/8/layout/lProcess2"/>
    <dgm:cxn modelId="{06C93ECB-1355-4A15-AA09-A7F29BD8E025}" type="presParOf" srcId="{E998CB3F-8C5F-4043-8701-FEC84DB1DDFD}" destId="{C3AE2277-9065-47AE-BC4C-9EB05B2896EE}" srcOrd="5" destOrd="0" presId="urn:microsoft.com/office/officeart/2005/8/layout/lProcess2"/>
    <dgm:cxn modelId="{C6FA657E-7339-43EE-9977-0984FB46DDDF}" type="presParOf" srcId="{E998CB3F-8C5F-4043-8701-FEC84DB1DDFD}" destId="{663DF235-0484-4B07-93C1-D5F29AD45230}" srcOrd="6" destOrd="0" presId="urn:microsoft.com/office/officeart/2005/8/layout/lProcess2"/>
    <dgm:cxn modelId="{2F7CCD86-8926-4868-866E-869364F0B35F}" type="presParOf" srcId="{E998CB3F-8C5F-4043-8701-FEC84DB1DDFD}" destId="{5EE3C069-7201-4DFE-901B-61D4383ADEF0}" srcOrd="7" destOrd="0" presId="urn:microsoft.com/office/officeart/2005/8/layout/lProcess2"/>
    <dgm:cxn modelId="{90DE18E0-0E5B-403D-AB3C-903178776789}" type="presParOf" srcId="{E998CB3F-8C5F-4043-8701-FEC84DB1DDFD}" destId="{210CD016-1FE8-4E8D-B3CE-68D0D7572B61}" srcOrd="8" destOrd="0" presId="urn:microsoft.com/office/officeart/2005/8/layout/lProcess2"/>
    <dgm:cxn modelId="{71A78910-B33E-4CFA-8641-F9CB2626ADC7}" type="presParOf" srcId="{2B7E0880-5BE4-4DDA-A802-34B5EA44C352}" destId="{7D4B68F2-EA24-4F53-A06C-D18FFD888CBD}" srcOrd="7" destOrd="0" presId="urn:microsoft.com/office/officeart/2005/8/layout/lProcess2"/>
    <dgm:cxn modelId="{1CA789FE-D8EE-4BA2-A777-808823C745C5}" type="presParOf" srcId="{2B7E0880-5BE4-4DDA-A802-34B5EA44C352}" destId="{584A6BDA-746D-4192-BC26-5E9AB88E8361}" srcOrd="8" destOrd="0" presId="urn:microsoft.com/office/officeart/2005/8/layout/lProcess2"/>
    <dgm:cxn modelId="{A137DF99-418A-47D4-81AC-774F53403C7E}" type="presParOf" srcId="{584A6BDA-746D-4192-BC26-5E9AB88E8361}" destId="{78887FB3-FF17-4B03-9C6E-30349B42C9E8}" srcOrd="0" destOrd="0" presId="urn:microsoft.com/office/officeart/2005/8/layout/lProcess2"/>
    <dgm:cxn modelId="{9ACAA549-12F3-42F1-87A1-C56105E42522}" type="presParOf" srcId="{584A6BDA-746D-4192-BC26-5E9AB88E8361}" destId="{385B9396-9402-4A3D-AE9D-637F7B4D348B}" srcOrd="1" destOrd="0" presId="urn:microsoft.com/office/officeart/2005/8/layout/lProcess2"/>
    <dgm:cxn modelId="{340A6184-F150-4DAB-9ACE-87C9DDED58B8}" type="presParOf" srcId="{584A6BDA-746D-4192-BC26-5E9AB88E8361}" destId="{05F96061-DE82-4E8F-8233-CFEAAD69026A}" srcOrd="2" destOrd="0" presId="urn:microsoft.com/office/officeart/2005/8/layout/lProcess2"/>
    <dgm:cxn modelId="{770563BD-346D-462B-BD4C-1AF9CE165F9B}" type="presParOf" srcId="{05F96061-DE82-4E8F-8233-CFEAAD69026A}" destId="{3A9D8572-4ED4-44F9-8AD1-5D63E8DFCA78}" srcOrd="0" destOrd="0" presId="urn:microsoft.com/office/officeart/2005/8/layout/lProcess2"/>
    <dgm:cxn modelId="{5EEBA080-05B5-4934-A2C6-0DCB97913A00}" type="presParOf" srcId="{3A9D8572-4ED4-44F9-8AD1-5D63E8DFCA78}" destId="{D71E6243-088E-437A-93DC-7436D56ED6C1}"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AFDA92-8C25-4370-B07A-9960A50AC79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8C4EEB2-1ABA-41F1-A01D-005FA28D3954}">
      <dgm:prSet phldrT="[Text]" custT="1"/>
      <dgm:spPr>
        <a:solidFill>
          <a:srgbClr val="C5BEB5">
            <a:alpha val="20000"/>
          </a:srgbClr>
        </a:solidFill>
        <a:ln>
          <a:noFill/>
        </a:ln>
      </dgm:spPr>
      <dgm:t>
        <a:bodyPr/>
        <a:lstStyle/>
        <a:p>
          <a:r>
            <a:rPr lang="en-US" sz="300" b="1" dirty="0" smtClean="0">
              <a:latin typeface="Arial" panose="020B0604020202020204" pitchFamily="34" charset="0"/>
              <a:cs typeface="Arial" panose="020B0604020202020204" pitchFamily="34" charset="0"/>
            </a:rPr>
            <a:t>Absence Management</a:t>
          </a:r>
          <a:endParaRPr lang="en-US" sz="300" b="1" dirty="0">
            <a:latin typeface="Arial" panose="020B0604020202020204" pitchFamily="34" charset="0"/>
            <a:cs typeface="Arial" panose="020B0604020202020204" pitchFamily="34" charset="0"/>
          </a:endParaRPr>
        </a:p>
      </dgm:t>
    </dgm:pt>
    <dgm:pt modelId="{DC5C1D64-C03C-4C13-9AE5-5DBD8970F51B}" type="parTrans" cxnId="{ECE81170-EB7A-486C-8561-38ABFBDA49FB}">
      <dgm:prSet/>
      <dgm:spPr/>
      <dgm:t>
        <a:bodyPr/>
        <a:lstStyle/>
        <a:p>
          <a:endParaRPr lang="en-US" sz="300"/>
        </a:p>
      </dgm:t>
    </dgm:pt>
    <dgm:pt modelId="{52D26BC6-CD93-4DFF-84BC-821870E1684C}" type="sibTrans" cxnId="{ECE81170-EB7A-486C-8561-38ABFBDA49FB}">
      <dgm:prSet/>
      <dgm:spPr/>
      <dgm:t>
        <a:bodyPr/>
        <a:lstStyle/>
        <a:p>
          <a:endParaRPr lang="en-US" sz="300"/>
        </a:p>
      </dgm:t>
    </dgm:pt>
    <dgm:pt modelId="{4B81A56C-A907-46D3-BF1D-309B8AD18104}">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Absence Management</a:t>
          </a:r>
          <a:endParaRPr lang="en-US" sz="200" dirty="0">
            <a:solidFill>
              <a:schemeClr val="bg1"/>
            </a:solidFill>
            <a:latin typeface="Arial" panose="020B0604020202020204" pitchFamily="34" charset="0"/>
            <a:cs typeface="Arial" panose="020B0604020202020204" pitchFamily="34" charset="0"/>
          </a:endParaRPr>
        </a:p>
      </dgm:t>
    </dgm:pt>
    <dgm:pt modelId="{53E9AD1C-D7BF-4FD1-A9E4-EC8319D518CB}" type="parTrans" cxnId="{604EDCF5-1C87-4500-846A-4C695A0FF6CC}">
      <dgm:prSet/>
      <dgm:spPr/>
      <dgm:t>
        <a:bodyPr/>
        <a:lstStyle/>
        <a:p>
          <a:endParaRPr lang="en-US" sz="300"/>
        </a:p>
      </dgm:t>
    </dgm:pt>
    <dgm:pt modelId="{0375ABE3-DF37-4D41-B45C-D4E1FF7C58B8}" type="sibTrans" cxnId="{604EDCF5-1C87-4500-846A-4C695A0FF6CC}">
      <dgm:prSet/>
      <dgm:spPr/>
      <dgm:t>
        <a:bodyPr/>
        <a:lstStyle/>
        <a:p>
          <a:endParaRPr lang="en-US" sz="300"/>
        </a:p>
      </dgm:t>
    </dgm:pt>
    <dgm:pt modelId="{E8A012BB-D446-4D2E-8912-3FA210044DC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Organization Summary</a:t>
          </a:r>
          <a:endParaRPr lang="en-US" sz="200" dirty="0">
            <a:solidFill>
              <a:schemeClr val="tx1"/>
            </a:solidFill>
            <a:latin typeface="Arial" panose="020B0604020202020204" pitchFamily="34" charset="0"/>
            <a:cs typeface="Arial" panose="020B0604020202020204" pitchFamily="34" charset="0"/>
          </a:endParaRPr>
        </a:p>
      </dgm:t>
    </dgm:pt>
    <dgm:pt modelId="{8CAD1C1B-B53F-45FC-A1C2-523FC2CD789D}" type="parTrans" cxnId="{D03928C9-8B67-4655-B658-6DA44F101975}">
      <dgm:prSet/>
      <dgm:spPr/>
      <dgm:t>
        <a:bodyPr/>
        <a:lstStyle/>
        <a:p>
          <a:endParaRPr lang="en-US" sz="300"/>
        </a:p>
      </dgm:t>
    </dgm:pt>
    <dgm:pt modelId="{1FABBFAC-DE3D-4CF3-BEE5-2D8F7E4E5076}" type="sibTrans" cxnId="{D03928C9-8B67-4655-B658-6DA44F101975}">
      <dgm:prSet/>
      <dgm:spPr/>
      <dgm:t>
        <a:bodyPr/>
        <a:lstStyle/>
        <a:p>
          <a:endParaRPr lang="en-US" sz="300"/>
        </a:p>
      </dgm:t>
    </dgm:pt>
    <dgm:pt modelId="{9796E3DC-94B6-44A0-9A18-F31D8AA84E1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I-9 Reviewer</a:t>
          </a:r>
        </a:p>
      </dgm:t>
    </dgm:pt>
    <dgm:pt modelId="{F3CFD3D2-1B34-48FB-994C-EE898F3D03A2}" type="parTrans" cxnId="{AEECE312-E1FE-4307-BD58-E118D9B51155}">
      <dgm:prSet/>
      <dgm:spPr/>
      <dgm:t>
        <a:bodyPr/>
        <a:lstStyle/>
        <a:p>
          <a:endParaRPr lang="en-US" sz="300"/>
        </a:p>
      </dgm:t>
    </dgm:pt>
    <dgm:pt modelId="{EB3F8348-0147-451D-8F69-D857F1EA968F}" type="sibTrans" cxnId="{AEECE312-E1FE-4307-BD58-E118D9B51155}">
      <dgm:prSet/>
      <dgm:spPr/>
      <dgm:t>
        <a:bodyPr/>
        <a:lstStyle/>
        <a:p>
          <a:endParaRPr lang="en-US" sz="300"/>
        </a:p>
      </dgm:t>
    </dgm:pt>
    <dgm:pt modelId="{E46BF943-E7C1-47DD-84E9-E8D7083973C0}">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Payroll</a:t>
          </a:r>
          <a:endParaRPr lang="en-US" sz="200" b="1" dirty="0">
            <a:latin typeface="Arial" panose="020B0604020202020204" pitchFamily="34" charset="0"/>
            <a:cs typeface="Arial" panose="020B0604020202020204" pitchFamily="34" charset="0"/>
          </a:endParaRPr>
        </a:p>
      </dgm:t>
    </dgm:pt>
    <dgm:pt modelId="{31F1F1C1-8AFC-4FE7-A3AE-D4AAADBCC85E}" type="parTrans" cxnId="{342D2904-C422-43FE-B2F0-6EF66395EB9D}">
      <dgm:prSet/>
      <dgm:spPr/>
      <dgm:t>
        <a:bodyPr/>
        <a:lstStyle/>
        <a:p>
          <a:endParaRPr lang="en-US" sz="300"/>
        </a:p>
      </dgm:t>
    </dgm:pt>
    <dgm:pt modelId="{815A41FC-5D1E-4F6A-AB7E-21AFBD5603A5}" type="sibTrans" cxnId="{342D2904-C422-43FE-B2F0-6EF66395EB9D}">
      <dgm:prSet/>
      <dgm:spPr/>
      <dgm:t>
        <a:bodyPr/>
        <a:lstStyle/>
        <a:p>
          <a:endParaRPr lang="en-US" sz="300"/>
        </a:p>
      </dgm:t>
    </dgm:pt>
    <dgm:pt modelId="{97BDE6B4-87ED-4000-BAB6-4EFD1C2FE79C}">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Payroll</a:t>
          </a:r>
          <a:endParaRPr lang="en-US" sz="200" dirty="0">
            <a:solidFill>
              <a:schemeClr val="tx1"/>
            </a:solidFill>
            <a:latin typeface="Arial" panose="020B0604020202020204" pitchFamily="34" charset="0"/>
            <a:cs typeface="Arial" panose="020B0604020202020204" pitchFamily="34" charset="0"/>
          </a:endParaRPr>
        </a:p>
      </dgm:t>
    </dgm:pt>
    <dgm:pt modelId="{4340C4F0-AB15-4CE3-90CD-9CC3326F7562}" type="parTrans" cxnId="{7247B84B-0DE8-4291-856D-86B22B86CCA6}">
      <dgm:prSet/>
      <dgm:spPr/>
      <dgm:t>
        <a:bodyPr/>
        <a:lstStyle/>
        <a:p>
          <a:endParaRPr lang="en-US" sz="300"/>
        </a:p>
      </dgm:t>
    </dgm:pt>
    <dgm:pt modelId="{2D6CFCA7-4CC7-446F-8614-216B201FDAD8}" type="sibTrans" cxnId="{7247B84B-0DE8-4291-856D-86B22B86CCA6}">
      <dgm:prSet/>
      <dgm:spPr/>
      <dgm:t>
        <a:bodyPr/>
        <a:lstStyle/>
        <a:p>
          <a:endParaRPr lang="en-US" sz="300"/>
        </a:p>
      </dgm:t>
    </dgm:pt>
    <dgm:pt modelId="{2199FB28-EB0F-4299-9965-2480D4160E87}">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Contract Pay</a:t>
          </a:r>
          <a:endParaRPr lang="en-US" sz="200" dirty="0">
            <a:solidFill>
              <a:schemeClr val="tx1"/>
            </a:solidFill>
            <a:latin typeface="Arial" panose="020B0604020202020204" pitchFamily="34" charset="0"/>
            <a:cs typeface="Arial" panose="020B0604020202020204" pitchFamily="34" charset="0"/>
          </a:endParaRPr>
        </a:p>
      </dgm:t>
    </dgm:pt>
    <dgm:pt modelId="{E914037D-B386-416E-8E7D-D511CAF14319}" type="parTrans" cxnId="{4BBC820C-5A5B-4D32-93F3-14CECF1DE684}">
      <dgm:prSet/>
      <dgm:spPr/>
      <dgm:t>
        <a:bodyPr/>
        <a:lstStyle/>
        <a:p>
          <a:endParaRPr lang="en-US" sz="300"/>
        </a:p>
      </dgm:t>
    </dgm:pt>
    <dgm:pt modelId="{16F2FD7E-DEB0-4699-AE78-8E1DC4014DFA}" type="sibTrans" cxnId="{4BBC820C-5A5B-4D32-93F3-14CECF1DE684}">
      <dgm:prSet/>
      <dgm:spPr/>
      <dgm:t>
        <a:bodyPr/>
        <a:lstStyle/>
        <a:p>
          <a:endParaRPr lang="en-US" sz="300"/>
        </a:p>
      </dgm:t>
    </dgm:pt>
    <dgm:pt modelId="{356019C2-D0CB-493E-93E3-353F65DEC04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Workforce Summary</a:t>
          </a:r>
        </a:p>
      </dgm:t>
    </dgm:pt>
    <dgm:pt modelId="{12F53EFB-370E-4405-AB82-22D5375D096E}" type="parTrans" cxnId="{FDB52FE7-7B27-4437-98B8-05C1C20DC491}">
      <dgm:prSet/>
      <dgm:spPr/>
      <dgm:t>
        <a:bodyPr/>
        <a:lstStyle/>
        <a:p>
          <a:endParaRPr lang="en-US" sz="300"/>
        </a:p>
      </dgm:t>
    </dgm:pt>
    <dgm:pt modelId="{E26F4BC0-9325-4A09-BE2E-F5CD7C83479D}" type="sibTrans" cxnId="{FDB52FE7-7B27-4437-98B8-05C1C20DC491}">
      <dgm:prSet/>
      <dgm:spPr/>
      <dgm:t>
        <a:bodyPr/>
        <a:lstStyle/>
        <a:p>
          <a:endParaRPr lang="en-US" sz="300"/>
        </a:p>
      </dgm:t>
    </dgm:pt>
    <dgm:pt modelId="{F4453768-DAAA-49D8-A055-D0BE12C7C9E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Checklist</a:t>
          </a:r>
        </a:p>
      </dgm:t>
    </dgm:pt>
    <dgm:pt modelId="{9CF16F72-3A63-48C6-857D-6B2D86D992A0}" type="parTrans" cxnId="{2C732CC7-66F0-44BD-B078-2AE2935C20BB}">
      <dgm:prSet/>
      <dgm:spPr/>
      <dgm:t>
        <a:bodyPr/>
        <a:lstStyle/>
        <a:p>
          <a:endParaRPr lang="en-US" sz="300"/>
        </a:p>
      </dgm:t>
    </dgm:pt>
    <dgm:pt modelId="{8FAEAD93-898A-4ED9-B532-56B7B76F5FE1}" type="sibTrans" cxnId="{2C732CC7-66F0-44BD-B078-2AE2935C20BB}">
      <dgm:prSet/>
      <dgm:spPr/>
      <dgm:t>
        <a:bodyPr/>
        <a:lstStyle/>
        <a:p>
          <a:endParaRPr lang="en-US" sz="300"/>
        </a:p>
      </dgm:t>
    </dgm:pt>
    <dgm:pt modelId="{A1D008A6-5EAA-4C7F-87A5-FA1DC322EE5A}">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General Ledger</a:t>
          </a:r>
          <a:endParaRPr lang="en-US" sz="200" b="1" dirty="0">
            <a:latin typeface="Arial" panose="020B0604020202020204" pitchFamily="34" charset="0"/>
            <a:cs typeface="Arial" panose="020B0604020202020204" pitchFamily="34" charset="0"/>
          </a:endParaRPr>
        </a:p>
      </dgm:t>
    </dgm:pt>
    <dgm:pt modelId="{1A97E0C6-871C-4D22-9D71-451EACBFB0B5}" type="parTrans" cxnId="{A616AC81-FF6B-4EF4-A402-2B341F3C3CC3}">
      <dgm:prSet/>
      <dgm:spPr/>
      <dgm:t>
        <a:bodyPr/>
        <a:lstStyle/>
        <a:p>
          <a:endParaRPr lang="en-US" sz="300"/>
        </a:p>
      </dgm:t>
    </dgm:pt>
    <dgm:pt modelId="{67107D76-D40D-4CA6-8C39-5A7D8861931F}" type="sibTrans" cxnId="{A616AC81-FF6B-4EF4-A402-2B341F3C3CC3}">
      <dgm:prSet/>
      <dgm:spPr/>
      <dgm:t>
        <a:bodyPr/>
        <a:lstStyle/>
        <a:p>
          <a:endParaRPr lang="en-US" sz="300"/>
        </a:p>
      </dgm:t>
    </dgm:pt>
    <dgm:pt modelId="{CBB27D07-68AC-489C-B3A2-B74F518A2D72}">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Budget</a:t>
          </a:r>
          <a:endParaRPr lang="en-US" sz="200" dirty="0">
            <a:solidFill>
              <a:schemeClr val="bg1"/>
            </a:solidFill>
            <a:latin typeface="Arial" panose="020B0604020202020204" pitchFamily="34" charset="0"/>
            <a:cs typeface="Arial" panose="020B0604020202020204" pitchFamily="34" charset="0"/>
          </a:endParaRPr>
        </a:p>
      </dgm:t>
    </dgm:pt>
    <dgm:pt modelId="{0D82835D-6263-4522-B30E-7E0415A8E4C8}" type="parTrans" cxnId="{76454D10-CB4B-4CA0-8141-8400C99E2D11}">
      <dgm:prSet/>
      <dgm:spPr/>
      <dgm:t>
        <a:bodyPr/>
        <a:lstStyle/>
        <a:p>
          <a:endParaRPr lang="en-US" sz="300"/>
        </a:p>
      </dgm:t>
    </dgm:pt>
    <dgm:pt modelId="{3A56D4C7-CE68-44EA-A6AF-7475AF88E296}" type="sibTrans" cxnId="{76454D10-CB4B-4CA0-8141-8400C99E2D11}">
      <dgm:prSet/>
      <dgm:spPr/>
      <dgm:t>
        <a:bodyPr/>
        <a:lstStyle/>
        <a:p>
          <a:endParaRPr lang="en-US" sz="300"/>
        </a:p>
      </dgm:t>
    </dgm:pt>
    <dgm:pt modelId="{D21BB30F-3EE9-4BFB-9A45-0651D081DEE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Direct Retro</a:t>
          </a:r>
          <a:endParaRPr lang="en-US" sz="200" dirty="0">
            <a:solidFill>
              <a:schemeClr val="bg1"/>
            </a:solidFill>
            <a:latin typeface="Arial" panose="020B0604020202020204" pitchFamily="34" charset="0"/>
            <a:cs typeface="Arial" panose="020B0604020202020204" pitchFamily="34" charset="0"/>
          </a:endParaRPr>
        </a:p>
      </dgm:t>
    </dgm:pt>
    <dgm:pt modelId="{21B0233C-F43C-4B08-83C8-62621C3ED664}" type="parTrans" cxnId="{C16C057D-C03E-4C8E-880F-C43116C422A2}">
      <dgm:prSet/>
      <dgm:spPr/>
      <dgm:t>
        <a:bodyPr/>
        <a:lstStyle/>
        <a:p>
          <a:endParaRPr lang="en-US" sz="300"/>
        </a:p>
      </dgm:t>
    </dgm:pt>
    <dgm:pt modelId="{B12E9B9C-A2A4-49E3-A17B-9F403FE6262B}" type="sibTrans" cxnId="{C16C057D-C03E-4C8E-880F-C43116C422A2}">
      <dgm:prSet/>
      <dgm:spPr/>
      <dgm:t>
        <a:bodyPr/>
        <a:lstStyle/>
        <a:p>
          <a:endParaRPr lang="en-US" sz="300"/>
        </a:p>
      </dgm:t>
    </dgm:pt>
    <dgm:pt modelId="{29503F5A-E43F-4EE8-BF18-A270861E572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Funding</a:t>
          </a:r>
          <a:endParaRPr lang="en-US" sz="200" dirty="0">
            <a:solidFill>
              <a:schemeClr val="bg1"/>
            </a:solidFill>
            <a:latin typeface="Arial" panose="020B0604020202020204" pitchFamily="34" charset="0"/>
            <a:cs typeface="Arial" panose="020B0604020202020204" pitchFamily="34" charset="0"/>
          </a:endParaRPr>
        </a:p>
      </dgm:t>
    </dgm:pt>
    <dgm:pt modelId="{5AF78EB5-57BE-4908-9FBF-03B3667C9858}" type="parTrans" cxnId="{B474787E-27A9-4AC3-86EF-864DDCD0808D}">
      <dgm:prSet/>
      <dgm:spPr/>
      <dgm:t>
        <a:bodyPr/>
        <a:lstStyle/>
        <a:p>
          <a:endParaRPr lang="en-US" sz="300"/>
        </a:p>
      </dgm:t>
    </dgm:pt>
    <dgm:pt modelId="{0B94F527-DFD4-4710-9EE9-BF9012CA08DA}" type="sibTrans" cxnId="{B474787E-27A9-4AC3-86EF-864DDCD0808D}">
      <dgm:prSet/>
      <dgm:spPr/>
      <dgm:t>
        <a:bodyPr/>
        <a:lstStyle/>
        <a:p>
          <a:endParaRPr lang="en-US" sz="300"/>
        </a:p>
      </dgm:t>
    </dgm:pt>
    <dgm:pt modelId="{B6ECC087-6D45-499E-8477-DB0E8C04548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BCT</a:t>
          </a:r>
          <a:endParaRPr lang="en-US" sz="200" dirty="0">
            <a:solidFill>
              <a:schemeClr val="bg1"/>
            </a:solidFill>
            <a:latin typeface="Arial" panose="020B0604020202020204" pitchFamily="34" charset="0"/>
            <a:cs typeface="Arial" panose="020B0604020202020204" pitchFamily="34" charset="0"/>
          </a:endParaRPr>
        </a:p>
      </dgm:t>
    </dgm:pt>
    <dgm:pt modelId="{E91FF2B8-3D2F-4A97-A17E-0CFDA2A4605D}" type="parTrans" cxnId="{89A471E6-335E-4461-B806-5CC45CC9FA9F}">
      <dgm:prSet/>
      <dgm:spPr/>
      <dgm:t>
        <a:bodyPr/>
        <a:lstStyle/>
        <a:p>
          <a:endParaRPr lang="en-US" sz="300"/>
        </a:p>
      </dgm:t>
    </dgm:pt>
    <dgm:pt modelId="{D4FDB057-6F76-4E94-8748-CF526CCB0B0F}" type="sibTrans" cxnId="{89A471E6-335E-4461-B806-5CC45CC9FA9F}">
      <dgm:prSet/>
      <dgm:spPr/>
      <dgm:t>
        <a:bodyPr/>
        <a:lstStyle/>
        <a:p>
          <a:endParaRPr lang="en-US" sz="300"/>
        </a:p>
      </dgm:t>
    </dgm:pt>
    <dgm:pt modelId="{E5C6D8E4-5C25-4C88-A6C8-C5CFA83176EF}">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WorkStudy</a:t>
          </a:r>
          <a:endParaRPr lang="en-US" sz="200" dirty="0">
            <a:solidFill>
              <a:schemeClr val="bg1"/>
            </a:solidFill>
            <a:latin typeface="Arial" panose="020B0604020202020204" pitchFamily="34" charset="0"/>
            <a:cs typeface="Arial" panose="020B0604020202020204" pitchFamily="34" charset="0"/>
          </a:endParaRPr>
        </a:p>
      </dgm:t>
    </dgm:pt>
    <dgm:pt modelId="{C266371E-B971-40C1-ADE5-CD6A0B1BFA17}" type="parTrans" cxnId="{F86776AF-4B06-4B5A-B11D-3C6B6E993FA4}">
      <dgm:prSet/>
      <dgm:spPr/>
      <dgm:t>
        <a:bodyPr/>
        <a:lstStyle/>
        <a:p>
          <a:endParaRPr lang="en-US" sz="300"/>
        </a:p>
      </dgm:t>
    </dgm:pt>
    <dgm:pt modelId="{150E815F-E20C-4ED7-8FAA-E4E77580CBDE}" type="sibTrans" cxnId="{F86776AF-4B06-4B5A-B11D-3C6B6E993FA4}">
      <dgm:prSet/>
      <dgm:spPr/>
      <dgm:t>
        <a:bodyPr/>
        <a:lstStyle/>
        <a:p>
          <a:endParaRPr lang="en-US" sz="300"/>
        </a:p>
      </dgm:t>
    </dgm:pt>
    <dgm:pt modelId="{E01305A1-C123-432B-982A-85BF828D724E}">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Workforce Administration</a:t>
          </a:r>
          <a:endParaRPr lang="en-US" sz="200" b="1" dirty="0">
            <a:latin typeface="Arial" panose="020B0604020202020204" pitchFamily="34" charset="0"/>
            <a:cs typeface="Arial" panose="020B0604020202020204" pitchFamily="34" charset="0"/>
          </a:endParaRPr>
        </a:p>
      </dgm:t>
    </dgm:pt>
    <dgm:pt modelId="{88B9632B-8C30-4477-B78D-5E0133A99889}" type="sibTrans" cxnId="{0B012214-8F66-4934-AFF5-2CFF1AF309E1}">
      <dgm:prSet/>
      <dgm:spPr/>
      <dgm:t>
        <a:bodyPr/>
        <a:lstStyle/>
        <a:p>
          <a:endParaRPr lang="en-US" sz="300"/>
        </a:p>
      </dgm:t>
    </dgm:pt>
    <dgm:pt modelId="{9BD8E8C1-9959-4295-950B-0F243F0DBED0}" type="parTrans" cxnId="{0B012214-8F66-4934-AFF5-2CFF1AF309E1}">
      <dgm:prSet/>
      <dgm:spPr/>
      <dgm:t>
        <a:bodyPr/>
        <a:lstStyle/>
        <a:p>
          <a:endParaRPr lang="en-US" sz="300"/>
        </a:p>
      </dgm:t>
    </dgm:pt>
    <dgm:pt modelId="{02B025B1-171B-4D71-B558-A9EFA1C415C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External Systems ID</a:t>
          </a:r>
        </a:p>
      </dgm:t>
    </dgm:pt>
    <dgm:pt modelId="{0D1960F9-4E1C-4A28-A7C1-FAD83BEAB687}" type="parTrans" cxnId="{3F59673B-D7AD-46D3-90AA-ADA9DA652DE0}">
      <dgm:prSet/>
      <dgm:spPr/>
      <dgm:t>
        <a:bodyPr/>
        <a:lstStyle/>
        <a:p>
          <a:endParaRPr lang="en-US" sz="300"/>
        </a:p>
      </dgm:t>
    </dgm:pt>
    <dgm:pt modelId="{B2135914-B5BC-4DFC-A162-D964BE271EAD}" type="sibTrans" cxnId="{3F59673B-D7AD-46D3-90AA-ADA9DA652DE0}">
      <dgm:prSet/>
      <dgm:spPr/>
      <dgm:t>
        <a:bodyPr/>
        <a:lstStyle/>
        <a:p>
          <a:endParaRPr lang="en-US" sz="300"/>
        </a:p>
      </dgm:t>
    </dgm:pt>
    <dgm:pt modelId="{67794975-36DD-48F7-BAB7-B0E03426F045}">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Talent Acquisition Management</a:t>
          </a:r>
          <a:r>
            <a:rPr lang="en-US" sz="1100" dirty="0" smtClean="0"/>
            <a:t> </a:t>
          </a:r>
          <a:endParaRPr lang="en-US" sz="1100" dirty="0"/>
        </a:p>
      </dgm:t>
    </dgm:pt>
    <dgm:pt modelId="{3B0890CB-0E5D-4625-B1CE-8354CF3B91CE}" type="parTrans" cxnId="{3EB289BB-D01C-42F5-87BA-4D23D5F182DD}">
      <dgm:prSet/>
      <dgm:spPr/>
      <dgm:t>
        <a:bodyPr/>
        <a:lstStyle/>
        <a:p>
          <a:endParaRPr lang="en-US" sz="300"/>
        </a:p>
      </dgm:t>
    </dgm:pt>
    <dgm:pt modelId="{3113C5A7-5972-483E-8600-EE2F95FC6527}" type="sibTrans" cxnId="{3EB289BB-D01C-42F5-87BA-4D23D5F182DD}">
      <dgm:prSet/>
      <dgm:spPr/>
      <dgm:t>
        <a:bodyPr/>
        <a:lstStyle/>
        <a:p>
          <a:endParaRPr lang="en-US" sz="300"/>
        </a:p>
      </dgm:t>
    </dgm:pt>
    <dgm:pt modelId="{64F5B537-CB6C-4BB1-B57A-965B6B8AACD1}">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Print Apps</a:t>
          </a:r>
          <a:endParaRPr lang="en-US" sz="200" dirty="0">
            <a:solidFill>
              <a:schemeClr val="tx1"/>
            </a:solidFill>
            <a:latin typeface="Arial" panose="020B0604020202020204" pitchFamily="34" charset="0"/>
            <a:cs typeface="Arial" panose="020B0604020202020204" pitchFamily="34" charset="0"/>
          </a:endParaRPr>
        </a:p>
      </dgm:t>
    </dgm:pt>
    <dgm:pt modelId="{76A84223-DEBF-46F6-B5B7-BA871C6DE0D2}" type="parTrans" cxnId="{559A4B7A-9979-4771-8C79-04456C5B3199}">
      <dgm:prSet/>
      <dgm:spPr/>
      <dgm:t>
        <a:bodyPr/>
        <a:lstStyle/>
        <a:p>
          <a:endParaRPr lang="en-US" sz="300"/>
        </a:p>
      </dgm:t>
    </dgm:pt>
    <dgm:pt modelId="{F8032A61-5D02-469C-BF42-7C71F35AF812}" type="sibTrans" cxnId="{559A4B7A-9979-4771-8C79-04456C5B3199}">
      <dgm:prSet/>
      <dgm:spPr/>
      <dgm:t>
        <a:bodyPr/>
        <a:lstStyle/>
        <a:p>
          <a:endParaRPr lang="en-US" sz="300"/>
        </a:p>
      </dgm:t>
    </dgm:pt>
    <dgm:pt modelId="{15526922-5CB5-4105-8DFE-4F3FFF6E664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BN HCF</a:t>
          </a:r>
          <a:endParaRPr lang="en-US" sz="200" dirty="0">
            <a:solidFill>
              <a:schemeClr val="tx1"/>
            </a:solidFill>
            <a:latin typeface="Arial" panose="020B0604020202020204" pitchFamily="34" charset="0"/>
            <a:cs typeface="Arial" panose="020B0604020202020204" pitchFamily="34" charset="0"/>
          </a:endParaRPr>
        </a:p>
      </dgm:t>
    </dgm:pt>
    <dgm:pt modelId="{C5527E3F-9AB2-44CE-BC93-3047FC7C1F97}" type="parTrans" cxnId="{EBE27D17-0D93-4058-8781-929F48D81E31}">
      <dgm:prSet/>
      <dgm:spPr/>
      <dgm:t>
        <a:bodyPr/>
        <a:lstStyle/>
        <a:p>
          <a:endParaRPr lang="en-US" sz="300"/>
        </a:p>
      </dgm:t>
    </dgm:pt>
    <dgm:pt modelId="{6D0FD2CB-5C49-41BC-BEDC-5EFA26E16E1A}" type="sibTrans" cxnId="{EBE27D17-0D93-4058-8781-929F48D81E31}">
      <dgm:prSet/>
      <dgm:spPr/>
      <dgm:t>
        <a:bodyPr/>
        <a:lstStyle/>
        <a:p>
          <a:endParaRPr lang="en-US" sz="300"/>
        </a:p>
      </dgm:t>
    </dgm:pt>
    <dgm:pt modelId="{2B7E0880-5BE4-4DDA-A802-34B5EA44C352}" type="pres">
      <dgm:prSet presAssocID="{FFAFDA92-8C25-4370-B07A-9960A50AC79D}" presName="theList" presStyleCnt="0">
        <dgm:presLayoutVars>
          <dgm:dir/>
          <dgm:animLvl val="lvl"/>
          <dgm:resizeHandles val="exact"/>
        </dgm:presLayoutVars>
      </dgm:prSet>
      <dgm:spPr/>
      <dgm:t>
        <a:bodyPr/>
        <a:lstStyle/>
        <a:p>
          <a:endParaRPr lang="en-US"/>
        </a:p>
      </dgm:t>
    </dgm:pt>
    <dgm:pt modelId="{6D87F9AE-1C1C-4AAB-9FBA-D2C2F11FD2C6}" type="pres">
      <dgm:prSet presAssocID="{B8C4EEB2-1ABA-41F1-A01D-005FA28D3954}" presName="compNode" presStyleCnt="0"/>
      <dgm:spPr/>
    </dgm:pt>
    <dgm:pt modelId="{1D2FF2EE-A0AF-4CBB-BB0A-70F44ACEA673}" type="pres">
      <dgm:prSet presAssocID="{B8C4EEB2-1ABA-41F1-A01D-005FA28D3954}" presName="aNode" presStyleLbl="bgShp" presStyleIdx="0" presStyleCnt="5"/>
      <dgm:spPr/>
      <dgm:t>
        <a:bodyPr/>
        <a:lstStyle/>
        <a:p>
          <a:endParaRPr lang="en-US"/>
        </a:p>
      </dgm:t>
    </dgm:pt>
    <dgm:pt modelId="{27EAF50D-F23A-4691-B84C-495E4CE39750}" type="pres">
      <dgm:prSet presAssocID="{B8C4EEB2-1ABA-41F1-A01D-005FA28D3954}" presName="textNode" presStyleLbl="bgShp" presStyleIdx="0" presStyleCnt="5"/>
      <dgm:spPr/>
      <dgm:t>
        <a:bodyPr/>
        <a:lstStyle/>
        <a:p>
          <a:endParaRPr lang="en-US"/>
        </a:p>
      </dgm:t>
    </dgm:pt>
    <dgm:pt modelId="{AD89C34E-1942-4594-8DA9-9A717C71A45A}" type="pres">
      <dgm:prSet presAssocID="{B8C4EEB2-1ABA-41F1-A01D-005FA28D3954}" presName="compChildNode" presStyleCnt="0"/>
      <dgm:spPr/>
    </dgm:pt>
    <dgm:pt modelId="{8DECA7EB-69D4-4E18-9635-FA6894FB82A2}" type="pres">
      <dgm:prSet presAssocID="{B8C4EEB2-1ABA-41F1-A01D-005FA28D3954}" presName="theInnerList" presStyleCnt="0"/>
      <dgm:spPr/>
    </dgm:pt>
    <dgm:pt modelId="{0554C4AE-FE75-4F11-B025-4DDF38E74C32}" type="pres">
      <dgm:prSet presAssocID="{4B81A56C-A907-46D3-BF1D-309B8AD18104}" presName="childNode" presStyleLbl="node1" presStyleIdx="0" presStyleCnt="15">
        <dgm:presLayoutVars>
          <dgm:bulletEnabled val="1"/>
        </dgm:presLayoutVars>
      </dgm:prSet>
      <dgm:spPr/>
      <dgm:t>
        <a:bodyPr/>
        <a:lstStyle/>
        <a:p>
          <a:endParaRPr lang="en-US"/>
        </a:p>
      </dgm:t>
    </dgm:pt>
    <dgm:pt modelId="{D5FE08E0-3F9D-4ED9-94CE-B45F01CBF4AC}" type="pres">
      <dgm:prSet presAssocID="{B8C4EEB2-1ABA-41F1-A01D-005FA28D3954}" presName="aSpace" presStyleCnt="0"/>
      <dgm:spPr/>
    </dgm:pt>
    <dgm:pt modelId="{0432B7AC-3B08-44E5-843E-131CF11DEDB5}" type="pres">
      <dgm:prSet presAssocID="{E01305A1-C123-432B-982A-85BF828D724E}" presName="compNode" presStyleCnt="0"/>
      <dgm:spPr/>
    </dgm:pt>
    <dgm:pt modelId="{370185C2-78AC-4921-9B59-97830202B871}" type="pres">
      <dgm:prSet presAssocID="{E01305A1-C123-432B-982A-85BF828D724E}" presName="aNode" presStyleLbl="bgShp" presStyleIdx="1" presStyleCnt="5"/>
      <dgm:spPr/>
      <dgm:t>
        <a:bodyPr/>
        <a:lstStyle/>
        <a:p>
          <a:endParaRPr lang="en-US"/>
        </a:p>
      </dgm:t>
    </dgm:pt>
    <dgm:pt modelId="{5253D4BB-1077-46FF-BE2F-9D09835A3C39}" type="pres">
      <dgm:prSet presAssocID="{E01305A1-C123-432B-982A-85BF828D724E}" presName="textNode" presStyleLbl="bgShp" presStyleIdx="1" presStyleCnt="5"/>
      <dgm:spPr/>
      <dgm:t>
        <a:bodyPr/>
        <a:lstStyle/>
        <a:p>
          <a:endParaRPr lang="en-US"/>
        </a:p>
      </dgm:t>
    </dgm:pt>
    <dgm:pt modelId="{805D6294-CAEC-47B4-A460-9C0B4E050BF9}" type="pres">
      <dgm:prSet presAssocID="{E01305A1-C123-432B-982A-85BF828D724E}" presName="compChildNode" presStyleCnt="0"/>
      <dgm:spPr/>
    </dgm:pt>
    <dgm:pt modelId="{C3428635-9A56-48E0-A8E8-4A394126FF3C}" type="pres">
      <dgm:prSet presAssocID="{E01305A1-C123-432B-982A-85BF828D724E}" presName="theInnerList" presStyleCnt="0"/>
      <dgm:spPr/>
    </dgm:pt>
    <dgm:pt modelId="{42FCFDE2-645E-45FF-8F30-CB16C1EF1495}" type="pres">
      <dgm:prSet presAssocID="{E8A012BB-D446-4D2E-8912-3FA210044DCE}" presName="childNode" presStyleLbl="node1" presStyleIdx="1" presStyleCnt="15">
        <dgm:presLayoutVars>
          <dgm:bulletEnabled val="1"/>
        </dgm:presLayoutVars>
      </dgm:prSet>
      <dgm:spPr/>
      <dgm:t>
        <a:bodyPr/>
        <a:lstStyle/>
        <a:p>
          <a:endParaRPr lang="en-US"/>
        </a:p>
      </dgm:t>
    </dgm:pt>
    <dgm:pt modelId="{E4DD6AFB-75BE-46E1-836F-4D0FB6F1574F}" type="pres">
      <dgm:prSet presAssocID="{E8A012BB-D446-4D2E-8912-3FA210044DCE}" presName="aSpace2" presStyleCnt="0"/>
      <dgm:spPr/>
    </dgm:pt>
    <dgm:pt modelId="{03679F51-D998-4FDC-8702-C504A7CCC77D}" type="pres">
      <dgm:prSet presAssocID="{9796E3DC-94B6-44A0-9A18-F31D8AA84E1D}" presName="childNode" presStyleLbl="node1" presStyleIdx="2" presStyleCnt="15">
        <dgm:presLayoutVars>
          <dgm:bulletEnabled val="1"/>
        </dgm:presLayoutVars>
      </dgm:prSet>
      <dgm:spPr/>
      <dgm:t>
        <a:bodyPr/>
        <a:lstStyle/>
        <a:p>
          <a:endParaRPr lang="en-US"/>
        </a:p>
      </dgm:t>
    </dgm:pt>
    <dgm:pt modelId="{B95EB3C1-D051-43C8-ABD3-16DFC1D279D5}" type="pres">
      <dgm:prSet presAssocID="{9796E3DC-94B6-44A0-9A18-F31D8AA84E1D}" presName="aSpace2" presStyleCnt="0"/>
      <dgm:spPr/>
    </dgm:pt>
    <dgm:pt modelId="{E20062BD-9B62-4C0E-8EA9-85C75F84435A}" type="pres">
      <dgm:prSet presAssocID="{356019C2-D0CB-493E-93E3-353F65DEC04D}" presName="childNode" presStyleLbl="node1" presStyleIdx="3" presStyleCnt="15">
        <dgm:presLayoutVars>
          <dgm:bulletEnabled val="1"/>
        </dgm:presLayoutVars>
      </dgm:prSet>
      <dgm:spPr/>
      <dgm:t>
        <a:bodyPr/>
        <a:lstStyle/>
        <a:p>
          <a:endParaRPr lang="en-US"/>
        </a:p>
      </dgm:t>
    </dgm:pt>
    <dgm:pt modelId="{38FB99D3-BA43-48D2-B23A-3AD7BF193E0A}" type="pres">
      <dgm:prSet presAssocID="{356019C2-D0CB-493E-93E3-353F65DEC04D}" presName="aSpace2" presStyleCnt="0"/>
      <dgm:spPr/>
    </dgm:pt>
    <dgm:pt modelId="{71720E7E-4665-47F6-985E-68DD56597501}" type="pres">
      <dgm:prSet presAssocID="{F4453768-DAAA-49D8-A055-D0BE12C7C9E5}" presName="childNode" presStyleLbl="node1" presStyleIdx="4" presStyleCnt="15">
        <dgm:presLayoutVars>
          <dgm:bulletEnabled val="1"/>
        </dgm:presLayoutVars>
      </dgm:prSet>
      <dgm:spPr/>
      <dgm:t>
        <a:bodyPr/>
        <a:lstStyle/>
        <a:p>
          <a:endParaRPr lang="en-US"/>
        </a:p>
      </dgm:t>
    </dgm:pt>
    <dgm:pt modelId="{59814281-E0A3-4803-9026-186223F77125}" type="pres">
      <dgm:prSet presAssocID="{F4453768-DAAA-49D8-A055-D0BE12C7C9E5}" presName="aSpace2" presStyleCnt="0"/>
      <dgm:spPr/>
    </dgm:pt>
    <dgm:pt modelId="{C46F11A8-6FBB-4198-B86F-DB967BC52B5B}" type="pres">
      <dgm:prSet presAssocID="{02B025B1-171B-4D71-B558-A9EFA1C415CB}" presName="childNode" presStyleLbl="node1" presStyleIdx="5" presStyleCnt="15">
        <dgm:presLayoutVars>
          <dgm:bulletEnabled val="1"/>
        </dgm:presLayoutVars>
      </dgm:prSet>
      <dgm:spPr/>
      <dgm:t>
        <a:bodyPr/>
        <a:lstStyle/>
        <a:p>
          <a:endParaRPr lang="en-US"/>
        </a:p>
      </dgm:t>
    </dgm:pt>
    <dgm:pt modelId="{98C4E19C-3CD5-47BA-87E4-846B19354A16}" type="pres">
      <dgm:prSet presAssocID="{E01305A1-C123-432B-982A-85BF828D724E}" presName="aSpace" presStyleCnt="0"/>
      <dgm:spPr/>
    </dgm:pt>
    <dgm:pt modelId="{BDF4E399-65E9-4E44-9FA1-52718B496BF6}" type="pres">
      <dgm:prSet presAssocID="{E46BF943-E7C1-47DD-84E9-E8D7083973C0}" presName="compNode" presStyleCnt="0"/>
      <dgm:spPr/>
    </dgm:pt>
    <dgm:pt modelId="{1AD4EB55-AA6B-403F-89EB-984F01F7EEBD}" type="pres">
      <dgm:prSet presAssocID="{E46BF943-E7C1-47DD-84E9-E8D7083973C0}" presName="aNode" presStyleLbl="bgShp" presStyleIdx="2" presStyleCnt="5" custLinFactNeighborX="-1534" custLinFactNeighborY="-1455"/>
      <dgm:spPr/>
      <dgm:t>
        <a:bodyPr/>
        <a:lstStyle/>
        <a:p>
          <a:endParaRPr lang="en-US"/>
        </a:p>
      </dgm:t>
    </dgm:pt>
    <dgm:pt modelId="{3CB99917-3204-42EA-86AF-BA7419AA0747}" type="pres">
      <dgm:prSet presAssocID="{E46BF943-E7C1-47DD-84E9-E8D7083973C0}" presName="textNode" presStyleLbl="bgShp" presStyleIdx="2" presStyleCnt="5"/>
      <dgm:spPr/>
      <dgm:t>
        <a:bodyPr/>
        <a:lstStyle/>
        <a:p>
          <a:endParaRPr lang="en-US"/>
        </a:p>
      </dgm:t>
    </dgm:pt>
    <dgm:pt modelId="{01A11F96-4AA4-4837-84CB-BBA16499F98E}" type="pres">
      <dgm:prSet presAssocID="{E46BF943-E7C1-47DD-84E9-E8D7083973C0}" presName="compChildNode" presStyleCnt="0"/>
      <dgm:spPr/>
    </dgm:pt>
    <dgm:pt modelId="{E4A0AA91-E2A5-4583-AE5B-5D448C4B6E3E}" type="pres">
      <dgm:prSet presAssocID="{E46BF943-E7C1-47DD-84E9-E8D7083973C0}" presName="theInnerList" presStyleCnt="0"/>
      <dgm:spPr/>
    </dgm:pt>
    <dgm:pt modelId="{C922DD2C-21CF-4D54-A550-A93FDE720562}" type="pres">
      <dgm:prSet presAssocID="{97BDE6B4-87ED-4000-BAB6-4EFD1C2FE79C}" presName="childNode" presStyleLbl="node1" presStyleIdx="6" presStyleCnt="15">
        <dgm:presLayoutVars>
          <dgm:bulletEnabled val="1"/>
        </dgm:presLayoutVars>
      </dgm:prSet>
      <dgm:spPr/>
      <dgm:t>
        <a:bodyPr/>
        <a:lstStyle/>
        <a:p>
          <a:endParaRPr lang="en-US"/>
        </a:p>
      </dgm:t>
    </dgm:pt>
    <dgm:pt modelId="{98997C15-7A32-4D4F-B233-D35FB144B88E}" type="pres">
      <dgm:prSet presAssocID="{97BDE6B4-87ED-4000-BAB6-4EFD1C2FE79C}" presName="aSpace2" presStyleCnt="0"/>
      <dgm:spPr/>
    </dgm:pt>
    <dgm:pt modelId="{8292586A-2F8D-400C-B3B8-E461A5867780}" type="pres">
      <dgm:prSet presAssocID="{2199FB28-EB0F-4299-9965-2480D4160E87}" presName="childNode" presStyleLbl="node1" presStyleIdx="7" presStyleCnt="15">
        <dgm:presLayoutVars>
          <dgm:bulletEnabled val="1"/>
        </dgm:presLayoutVars>
      </dgm:prSet>
      <dgm:spPr/>
      <dgm:t>
        <a:bodyPr/>
        <a:lstStyle/>
        <a:p>
          <a:endParaRPr lang="en-US"/>
        </a:p>
      </dgm:t>
    </dgm:pt>
    <dgm:pt modelId="{8705A02B-1269-44FE-A14C-0FBB5BCFFDD4}" type="pres">
      <dgm:prSet presAssocID="{2199FB28-EB0F-4299-9965-2480D4160E87}" presName="aSpace2" presStyleCnt="0"/>
      <dgm:spPr/>
    </dgm:pt>
    <dgm:pt modelId="{1188999E-A751-42C4-991B-BDAD222C5774}" type="pres">
      <dgm:prSet presAssocID="{15526922-5CB5-4105-8DFE-4F3FFF6E6645}" presName="childNode" presStyleLbl="node1" presStyleIdx="8" presStyleCnt="15">
        <dgm:presLayoutVars>
          <dgm:bulletEnabled val="1"/>
        </dgm:presLayoutVars>
      </dgm:prSet>
      <dgm:spPr/>
      <dgm:t>
        <a:bodyPr/>
        <a:lstStyle/>
        <a:p>
          <a:endParaRPr lang="en-US"/>
        </a:p>
      </dgm:t>
    </dgm:pt>
    <dgm:pt modelId="{4988B86B-350C-424A-AAC6-4FFD27363A01}" type="pres">
      <dgm:prSet presAssocID="{E46BF943-E7C1-47DD-84E9-E8D7083973C0}" presName="aSpace" presStyleCnt="0"/>
      <dgm:spPr/>
    </dgm:pt>
    <dgm:pt modelId="{B21F7654-E795-464A-B5E4-950260ADF66B}" type="pres">
      <dgm:prSet presAssocID="{A1D008A6-5EAA-4C7F-87A5-FA1DC322EE5A}" presName="compNode" presStyleCnt="0"/>
      <dgm:spPr/>
    </dgm:pt>
    <dgm:pt modelId="{09EBD596-51AE-4679-B572-8B94215BD321}" type="pres">
      <dgm:prSet presAssocID="{A1D008A6-5EAA-4C7F-87A5-FA1DC322EE5A}" presName="aNode" presStyleLbl="bgShp" presStyleIdx="3" presStyleCnt="5"/>
      <dgm:spPr/>
      <dgm:t>
        <a:bodyPr/>
        <a:lstStyle/>
        <a:p>
          <a:endParaRPr lang="en-US"/>
        </a:p>
      </dgm:t>
    </dgm:pt>
    <dgm:pt modelId="{39012442-2246-4656-9BB3-8D857F23A25E}" type="pres">
      <dgm:prSet presAssocID="{A1D008A6-5EAA-4C7F-87A5-FA1DC322EE5A}" presName="textNode" presStyleLbl="bgShp" presStyleIdx="3" presStyleCnt="5"/>
      <dgm:spPr/>
      <dgm:t>
        <a:bodyPr/>
        <a:lstStyle/>
        <a:p>
          <a:endParaRPr lang="en-US"/>
        </a:p>
      </dgm:t>
    </dgm:pt>
    <dgm:pt modelId="{0693FDA0-8B5D-48A0-A280-0FCBDB02AE95}" type="pres">
      <dgm:prSet presAssocID="{A1D008A6-5EAA-4C7F-87A5-FA1DC322EE5A}" presName="compChildNode" presStyleCnt="0"/>
      <dgm:spPr/>
    </dgm:pt>
    <dgm:pt modelId="{E998CB3F-8C5F-4043-8701-FEC84DB1DDFD}" type="pres">
      <dgm:prSet presAssocID="{A1D008A6-5EAA-4C7F-87A5-FA1DC322EE5A}" presName="theInnerList" presStyleCnt="0"/>
      <dgm:spPr/>
    </dgm:pt>
    <dgm:pt modelId="{36124834-F637-488B-A21D-3B5B9BB30C82}" type="pres">
      <dgm:prSet presAssocID="{CBB27D07-68AC-489C-B3A2-B74F518A2D72}" presName="childNode" presStyleLbl="node1" presStyleIdx="9" presStyleCnt="15">
        <dgm:presLayoutVars>
          <dgm:bulletEnabled val="1"/>
        </dgm:presLayoutVars>
      </dgm:prSet>
      <dgm:spPr/>
      <dgm:t>
        <a:bodyPr/>
        <a:lstStyle/>
        <a:p>
          <a:endParaRPr lang="en-US"/>
        </a:p>
      </dgm:t>
    </dgm:pt>
    <dgm:pt modelId="{4D8910B4-3E8F-4C77-AFE0-95B450C1EA10}" type="pres">
      <dgm:prSet presAssocID="{CBB27D07-68AC-489C-B3A2-B74F518A2D72}" presName="aSpace2" presStyleCnt="0"/>
      <dgm:spPr/>
    </dgm:pt>
    <dgm:pt modelId="{56769E9B-DDA8-47C6-89D1-4D29BAFD527D}" type="pres">
      <dgm:prSet presAssocID="{D21BB30F-3EE9-4BFB-9A45-0651D081DEEB}" presName="childNode" presStyleLbl="node1" presStyleIdx="10" presStyleCnt="15">
        <dgm:presLayoutVars>
          <dgm:bulletEnabled val="1"/>
        </dgm:presLayoutVars>
      </dgm:prSet>
      <dgm:spPr/>
      <dgm:t>
        <a:bodyPr/>
        <a:lstStyle/>
        <a:p>
          <a:endParaRPr lang="en-US"/>
        </a:p>
      </dgm:t>
    </dgm:pt>
    <dgm:pt modelId="{9931D271-527E-471A-AD2C-3E69E407ADEA}" type="pres">
      <dgm:prSet presAssocID="{D21BB30F-3EE9-4BFB-9A45-0651D081DEEB}" presName="aSpace2" presStyleCnt="0"/>
      <dgm:spPr/>
    </dgm:pt>
    <dgm:pt modelId="{6D568BB0-EB6D-48CA-82ED-F411420B863A}" type="pres">
      <dgm:prSet presAssocID="{29503F5A-E43F-4EE8-BF18-A270861E572B}" presName="childNode" presStyleLbl="node1" presStyleIdx="11" presStyleCnt="15">
        <dgm:presLayoutVars>
          <dgm:bulletEnabled val="1"/>
        </dgm:presLayoutVars>
      </dgm:prSet>
      <dgm:spPr/>
      <dgm:t>
        <a:bodyPr/>
        <a:lstStyle/>
        <a:p>
          <a:endParaRPr lang="en-US"/>
        </a:p>
      </dgm:t>
    </dgm:pt>
    <dgm:pt modelId="{C3AE2277-9065-47AE-BC4C-9EB05B2896EE}" type="pres">
      <dgm:prSet presAssocID="{29503F5A-E43F-4EE8-BF18-A270861E572B}" presName="aSpace2" presStyleCnt="0"/>
      <dgm:spPr/>
    </dgm:pt>
    <dgm:pt modelId="{663DF235-0484-4B07-93C1-D5F29AD45230}" type="pres">
      <dgm:prSet presAssocID="{B6ECC087-6D45-499E-8477-DB0E8C04548B}" presName="childNode" presStyleLbl="node1" presStyleIdx="12" presStyleCnt="15">
        <dgm:presLayoutVars>
          <dgm:bulletEnabled val="1"/>
        </dgm:presLayoutVars>
      </dgm:prSet>
      <dgm:spPr/>
      <dgm:t>
        <a:bodyPr/>
        <a:lstStyle/>
        <a:p>
          <a:endParaRPr lang="en-US"/>
        </a:p>
      </dgm:t>
    </dgm:pt>
    <dgm:pt modelId="{5EE3C069-7201-4DFE-901B-61D4383ADEF0}" type="pres">
      <dgm:prSet presAssocID="{B6ECC087-6D45-499E-8477-DB0E8C04548B}" presName="aSpace2" presStyleCnt="0"/>
      <dgm:spPr/>
    </dgm:pt>
    <dgm:pt modelId="{210CD016-1FE8-4E8D-B3CE-68D0D7572B61}" type="pres">
      <dgm:prSet presAssocID="{E5C6D8E4-5C25-4C88-A6C8-C5CFA83176EF}" presName="childNode" presStyleLbl="node1" presStyleIdx="13" presStyleCnt="15">
        <dgm:presLayoutVars>
          <dgm:bulletEnabled val="1"/>
        </dgm:presLayoutVars>
      </dgm:prSet>
      <dgm:spPr/>
      <dgm:t>
        <a:bodyPr/>
        <a:lstStyle/>
        <a:p>
          <a:endParaRPr lang="en-US"/>
        </a:p>
      </dgm:t>
    </dgm:pt>
    <dgm:pt modelId="{7D4B68F2-EA24-4F53-A06C-D18FFD888CBD}" type="pres">
      <dgm:prSet presAssocID="{A1D008A6-5EAA-4C7F-87A5-FA1DC322EE5A}" presName="aSpace" presStyleCnt="0"/>
      <dgm:spPr/>
    </dgm:pt>
    <dgm:pt modelId="{584A6BDA-746D-4192-BC26-5E9AB88E8361}" type="pres">
      <dgm:prSet presAssocID="{67794975-36DD-48F7-BAB7-B0E03426F045}" presName="compNode" presStyleCnt="0"/>
      <dgm:spPr/>
    </dgm:pt>
    <dgm:pt modelId="{78887FB3-FF17-4B03-9C6E-30349B42C9E8}" type="pres">
      <dgm:prSet presAssocID="{67794975-36DD-48F7-BAB7-B0E03426F045}" presName="aNode" presStyleLbl="bgShp" presStyleIdx="4" presStyleCnt="5"/>
      <dgm:spPr/>
      <dgm:t>
        <a:bodyPr/>
        <a:lstStyle/>
        <a:p>
          <a:endParaRPr lang="en-US"/>
        </a:p>
      </dgm:t>
    </dgm:pt>
    <dgm:pt modelId="{385B9396-9402-4A3D-AE9D-637F7B4D348B}" type="pres">
      <dgm:prSet presAssocID="{67794975-36DD-48F7-BAB7-B0E03426F045}" presName="textNode" presStyleLbl="bgShp" presStyleIdx="4" presStyleCnt="5"/>
      <dgm:spPr/>
      <dgm:t>
        <a:bodyPr/>
        <a:lstStyle/>
        <a:p>
          <a:endParaRPr lang="en-US"/>
        </a:p>
      </dgm:t>
    </dgm:pt>
    <dgm:pt modelId="{05F96061-DE82-4E8F-8233-CFEAAD69026A}" type="pres">
      <dgm:prSet presAssocID="{67794975-36DD-48F7-BAB7-B0E03426F045}" presName="compChildNode" presStyleCnt="0"/>
      <dgm:spPr/>
    </dgm:pt>
    <dgm:pt modelId="{3A9D8572-4ED4-44F9-8AD1-5D63E8DFCA78}" type="pres">
      <dgm:prSet presAssocID="{67794975-36DD-48F7-BAB7-B0E03426F045}" presName="theInnerList" presStyleCnt="0"/>
      <dgm:spPr/>
    </dgm:pt>
    <dgm:pt modelId="{D71E6243-088E-437A-93DC-7436D56ED6C1}" type="pres">
      <dgm:prSet presAssocID="{64F5B537-CB6C-4BB1-B57A-965B6B8AACD1}" presName="childNode" presStyleLbl="node1" presStyleIdx="14" presStyleCnt="15">
        <dgm:presLayoutVars>
          <dgm:bulletEnabled val="1"/>
        </dgm:presLayoutVars>
      </dgm:prSet>
      <dgm:spPr/>
      <dgm:t>
        <a:bodyPr/>
        <a:lstStyle/>
        <a:p>
          <a:endParaRPr lang="en-US"/>
        </a:p>
      </dgm:t>
    </dgm:pt>
  </dgm:ptLst>
  <dgm:cxnLst>
    <dgm:cxn modelId="{21899310-63DA-465F-B2BA-0FC432AA840B}" type="presOf" srcId="{97BDE6B4-87ED-4000-BAB6-4EFD1C2FE79C}" destId="{C922DD2C-21CF-4D54-A550-A93FDE720562}" srcOrd="0" destOrd="0" presId="urn:microsoft.com/office/officeart/2005/8/layout/lProcess2"/>
    <dgm:cxn modelId="{30244450-DA27-434D-A1C5-6C72EB9E3A40}" type="presOf" srcId="{B8C4EEB2-1ABA-41F1-A01D-005FA28D3954}" destId="{27EAF50D-F23A-4691-B84C-495E4CE39750}" srcOrd="1" destOrd="0" presId="urn:microsoft.com/office/officeart/2005/8/layout/lProcess2"/>
    <dgm:cxn modelId="{AEECE312-E1FE-4307-BD58-E118D9B51155}" srcId="{E01305A1-C123-432B-982A-85BF828D724E}" destId="{9796E3DC-94B6-44A0-9A18-F31D8AA84E1D}" srcOrd="1" destOrd="0" parTransId="{F3CFD3D2-1B34-48FB-994C-EE898F3D03A2}" sibTransId="{EB3F8348-0147-451D-8F69-D857F1EA968F}"/>
    <dgm:cxn modelId="{3EB289BB-D01C-42F5-87BA-4D23D5F182DD}" srcId="{FFAFDA92-8C25-4370-B07A-9960A50AC79D}" destId="{67794975-36DD-48F7-BAB7-B0E03426F045}" srcOrd="4" destOrd="0" parTransId="{3B0890CB-0E5D-4625-B1CE-8354CF3B91CE}" sibTransId="{3113C5A7-5972-483E-8600-EE2F95FC6527}"/>
    <dgm:cxn modelId="{0B012214-8F66-4934-AFF5-2CFF1AF309E1}" srcId="{FFAFDA92-8C25-4370-B07A-9960A50AC79D}" destId="{E01305A1-C123-432B-982A-85BF828D724E}" srcOrd="1" destOrd="0" parTransId="{9BD8E8C1-9959-4295-950B-0F243F0DBED0}" sibTransId="{88B9632B-8C30-4477-B78D-5E0133A99889}"/>
    <dgm:cxn modelId="{5AEEC1F3-9F38-45C9-8C08-A4583F172675}" type="presOf" srcId="{67794975-36DD-48F7-BAB7-B0E03426F045}" destId="{78887FB3-FF17-4B03-9C6E-30349B42C9E8}" srcOrd="0" destOrd="0" presId="urn:microsoft.com/office/officeart/2005/8/layout/lProcess2"/>
    <dgm:cxn modelId="{604EDCF5-1C87-4500-846A-4C695A0FF6CC}" srcId="{B8C4EEB2-1ABA-41F1-A01D-005FA28D3954}" destId="{4B81A56C-A907-46D3-BF1D-309B8AD18104}" srcOrd="0" destOrd="0" parTransId="{53E9AD1C-D7BF-4FD1-A9E4-EC8319D518CB}" sibTransId="{0375ABE3-DF37-4D41-B45C-D4E1FF7C58B8}"/>
    <dgm:cxn modelId="{C16C057D-C03E-4C8E-880F-C43116C422A2}" srcId="{A1D008A6-5EAA-4C7F-87A5-FA1DC322EE5A}" destId="{D21BB30F-3EE9-4BFB-9A45-0651D081DEEB}" srcOrd="1" destOrd="0" parTransId="{21B0233C-F43C-4B08-83C8-62621C3ED664}" sibTransId="{B12E9B9C-A2A4-49E3-A17B-9F403FE6262B}"/>
    <dgm:cxn modelId="{B474787E-27A9-4AC3-86EF-864DDCD0808D}" srcId="{A1D008A6-5EAA-4C7F-87A5-FA1DC322EE5A}" destId="{29503F5A-E43F-4EE8-BF18-A270861E572B}" srcOrd="2" destOrd="0" parTransId="{5AF78EB5-57BE-4908-9FBF-03B3667C9858}" sibTransId="{0B94F527-DFD4-4710-9EE9-BF9012CA08DA}"/>
    <dgm:cxn modelId="{A80A704B-A5C6-4C0F-8F86-55A7B20E2442}" type="presOf" srcId="{29503F5A-E43F-4EE8-BF18-A270861E572B}" destId="{6D568BB0-EB6D-48CA-82ED-F411420B863A}" srcOrd="0" destOrd="0" presId="urn:microsoft.com/office/officeart/2005/8/layout/lProcess2"/>
    <dgm:cxn modelId="{FF480930-C5D0-461E-BC3C-264499CA4071}" type="presOf" srcId="{2199FB28-EB0F-4299-9965-2480D4160E87}" destId="{8292586A-2F8D-400C-B3B8-E461A5867780}" srcOrd="0" destOrd="0" presId="urn:microsoft.com/office/officeart/2005/8/layout/lProcess2"/>
    <dgm:cxn modelId="{D03928C9-8B67-4655-B658-6DA44F101975}" srcId="{E01305A1-C123-432B-982A-85BF828D724E}" destId="{E8A012BB-D446-4D2E-8912-3FA210044DCE}" srcOrd="0" destOrd="0" parTransId="{8CAD1C1B-B53F-45FC-A1C2-523FC2CD789D}" sibTransId="{1FABBFAC-DE3D-4CF3-BEE5-2D8F7E4E5076}"/>
    <dgm:cxn modelId="{833AF582-AAB5-4935-B064-C1E92AF3FD7C}" type="presOf" srcId="{02B025B1-171B-4D71-B558-A9EFA1C415CB}" destId="{C46F11A8-6FBB-4198-B86F-DB967BC52B5B}" srcOrd="0" destOrd="0" presId="urn:microsoft.com/office/officeart/2005/8/layout/lProcess2"/>
    <dgm:cxn modelId="{559A4B7A-9979-4771-8C79-04456C5B3199}" srcId="{67794975-36DD-48F7-BAB7-B0E03426F045}" destId="{64F5B537-CB6C-4BB1-B57A-965B6B8AACD1}" srcOrd="0" destOrd="0" parTransId="{76A84223-DEBF-46F6-B5B7-BA871C6DE0D2}" sibTransId="{F8032A61-5D02-469C-BF42-7C71F35AF812}"/>
    <dgm:cxn modelId="{6F0A09DE-E503-4C0A-80DF-5C43B2CE3C7C}" type="presOf" srcId="{64F5B537-CB6C-4BB1-B57A-965B6B8AACD1}" destId="{D71E6243-088E-437A-93DC-7436D56ED6C1}" srcOrd="0" destOrd="0" presId="urn:microsoft.com/office/officeart/2005/8/layout/lProcess2"/>
    <dgm:cxn modelId="{AE688379-4DAD-45EC-94F3-80C1040FCEC0}" type="presOf" srcId="{4B81A56C-A907-46D3-BF1D-309B8AD18104}" destId="{0554C4AE-FE75-4F11-B025-4DDF38E74C32}" srcOrd="0" destOrd="0" presId="urn:microsoft.com/office/officeart/2005/8/layout/lProcess2"/>
    <dgm:cxn modelId="{419CAD4D-1197-4BE5-AFB6-863ADD71026F}" type="presOf" srcId="{E5C6D8E4-5C25-4C88-A6C8-C5CFA83176EF}" destId="{210CD016-1FE8-4E8D-B3CE-68D0D7572B61}" srcOrd="0" destOrd="0" presId="urn:microsoft.com/office/officeart/2005/8/layout/lProcess2"/>
    <dgm:cxn modelId="{4BBC820C-5A5B-4D32-93F3-14CECF1DE684}" srcId="{E46BF943-E7C1-47DD-84E9-E8D7083973C0}" destId="{2199FB28-EB0F-4299-9965-2480D4160E87}" srcOrd="1" destOrd="0" parTransId="{E914037D-B386-416E-8E7D-D511CAF14319}" sibTransId="{16F2FD7E-DEB0-4699-AE78-8E1DC4014DFA}"/>
    <dgm:cxn modelId="{24EE6ACC-CC37-464D-8F52-3EE958FA4081}" type="presOf" srcId="{B6ECC087-6D45-499E-8477-DB0E8C04548B}" destId="{663DF235-0484-4B07-93C1-D5F29AD45230}" srcOrd="0" destOrd="0" presId="urn:microsoft.com/office/officeart/2005/8/layout/lProcess2"/>
    <dgm:cxn modelId="{CE09736B-AD24-40CA-A8BB-2B0881CE8B7C}" type="presOf" srcId="{A1D008A6-5EAA-4C7F-87A5-FA1DC322EE5A}" destId="{09EBD596-51AE-4679-B572-8B94215BD321}" srcOrd="0" destOrd="0" presId="urn:microsoft.com/office/officeart/2005/8/layout/lProcess2"/>
    <dgm:cxn modelId="{9773E7C0-9405-4460-84F2-6ED537358AE6}" type="presOf" srcId="{67794975-36DD-48F7-BAB7-B0E03426F045}" destId="{385B9396-9402-4A3D-AE9D-637F7B4D348B}" srcOrd="1" destOrd="0" presId="urn:microsoft.com/office/officeart/2005/8/layout/lProcess2"/>
    <dgm:cxn modelId="{342D2904-C422-43FE-B2F0-6EF66395EB9D}" srcId="{FFAFDA92-8C25-4370-B07A-9960A50AC79D}" destId="{E46BF943-E7C1-47DD-84E9-E8D7083973C0}" srcOrd="2" destOrd="0" parTransId="{31F1F1C1-8AFC-4FE7-A3AE-D4AAADBCC85E}" sibTransId="{815A41FC-5D1E-4F6A-AB7E-21AFBD5603A5}"/>
    <dgm:cxn modelId="{FDB52FE7-7B27-4437-98B8-05C1C20DC491}" srcId="{E01305A1-C123-432B-982A-85BF828D724E}" destId="{356019C2-D0CB-493E-93E3-353F65DEC04D}" srcOrd="2" destOrd="0" parTransId="{12F53EFB-370E-4405-AB82-22D5375D096E}" sibTransId="{E26F4BC0-9325-4A09-BE2E-F5CD7C83479D}"/>
    <dgm:cxn modelId="{F86776AF-4B06-4B5A-B11D-3C6B6E993FA4}" srcId="{A1D008A6-5EAA-4C7F-87A5-FA1DC322EE5A}" destId="{E5C6D8E4-5C25-4C88-A6C8-C5CFA83176EF}" srcOrd="4" destOrd="0" parTransId="{C266371E-B971-40C1-ADE5-CD6A0B1BFA17}" sibTransId="{150E815F-E20C-4ED7-8FAA-E4E77580CBDE}"/>
    <dgm:cxn modelId="{8E75D701-A711-4CC8-B7B9-B8BC31886FE0}" type="presOf" srcId="{FFAFDA92-8C25-4370-B07A-9960A50AC79D}" destId="{2B7E0880-5BE4-4DDA-A802-34B5EA44C352}" srcOrd="0" destOrd="0" presId="urn:microsoft.com/office/officeart/2005/8/layout/lProcess2"/>
    <dgm:cxn modelId="{E017B90D-CBD4-443B-848A-2554AFD004A8}" type="presOf" srcId="{9796E3DC-94B6-44A0-9A18-F31D8AA84E1D}" destId="{03679F51-D998-4FDC-8702-C504A7CCC77D}" srcOrd="0" destOrd="0" presId="urn:microsoft.com/office/officeart/2005/8/layout/lProcess2"/>
    <dgm:cxn modelId="{F2CAABDC-8ED8-4998-81A9-D180C90961DF}" type="presOf" srcId="{E46BF943-E7C1-47DD-84E9-E8D7083973C0}" destId="{3CB99917-3204-42EA-86AF-BA7419AA0747}" srcOrd="1" destOrd="0" presId="urn:microsoft.com/office/officeart/2005/8/layout/lProcess2"/>
    <dgm:cxn modelId="{A616AC81-FF6B-4EF4-A402-2B341F3C3CC3}" srcId="{FFAFDA92-8C25-4370-B07A-9960A50AC79D}" destId="{A1D008A6-5EAA-4C7F-87A5-FA1DC322EE5A}" srcOrd="3" destOrd="0" parTransId="{1A97E0C6-871C-4D22-9D71-451EACBFB0B5}" sibTransId="{67107D76-D40D-4CA6-8C39-5A7D8861931F}"/>
    <dgm:cxn modelId="{35D0F44A-EAF5-4466-BE06-606B8208B2E3}" type="presOf" srcId="{B8C4EEB2-1ABA-41F1-A01D-005FA28D3954}" destId="{1D2FF2EE-A0AF-4CBB-BB0A-70F44ACEA673}" srcOrd="0" destOrd="0" presId="urn:microsoft.com/office/officeart/2005/8/layout/lProcess2"/>
    <dgm:cxn modelId="{2C732CC7-66F0-44BD-B078-2AE2935C20BB}" srcId="{E01305A1-C123-432B-982A-85BF828D724E}" destId="{F4453768-DAAA-49D8-A055-D0BE12C7C9E5}" srcOrd="3" destOrd="0" parTransId="{9CF16F72-3A63-48C6-857D-6B2D86D992A0}" sibTransId="{8FAEAD93-898A-4ED9-B532-56B7B76F5FE1}"/>
    <dgm:cxn modelId="{76454D10-CB4B-4CA0-8141-8400C99E2D11}" srcId="{A1D008A6-5EAA-4C7F-87A5-FA1DC322EE5A}" destId="{CBB27D07-68AC-489C-B3A2-B74F518A2D72}" srcOrd="0" destOrd="0" parTransId="{0D82835D-6263-4522-B30E-7E0415A8E4C8}" sibTransId="{3A56D4C7-CE68-44EA-A6AF-7475AF88E296}"/>
    <dgm:cxn modelId="{53D210CB-2630-43B7-A246-801532C7884F}" type="presOf" srcId="{A1D008A6-5EAA-4C7F-87A5-FA1DC322EE5A}" destId="{39012442-2246-4656-9BB3-8D857F23A25E}" srcOrd="1" destOrd="0" presId="urn:microsoft.com/office/officeart/2005/8/layout/lProcess2"/>
    <dgm:cxn modelId="{1F40345A-C814-4E6A-83AE-2CF5D0B84CE5}" type="presOf" srcId="{356019C2-D0CB-493E-93E3-353F65DEC04D}" destId="{E20062BD-9B62-4C0E-8EA9-85C75F84435A}" srcOrd="0" destOrd="0" presId="urn:microsoft.com/office/officeart/2005/8/layout/lProcess2"/>
    <dgm:cxn modelId="{FD04B91A-B1C1-44DD-9394-6E4A59F37C7F}" type="presOf" srcId="{CBB27D07-68AC-489C-B3A2-B74F518A2D72}" destId="{36124834-F637-488B-A21D-3B5B9BB30C82}" srcOrd="0" destOrd="0" presId="urn:microsoft.com/office/officeart/2005/8/layout/lProcess2"/>
    <dgm:cxn modelId="{CCCA704E-78F2-4C7D-A23F-F23E6A1B66F2}" type="presOf" srcId="{F4453768-DAAA-49D8-A055-D0BE12C7C9E5}" destId="{71720E7E-4665-47F6-985E-68DD56597501}" srcOrd="0" destOrd="0" presId="urn:microsoft.com/office/officeart/2005/8/layout/lProcess2"/>
    <dgm:cxn modelId="{89A471E6-335E-4461-B806-5CC45CC9FA9F}" srcId="{A1D008A6-5EAA-4C7F-87A5-FA1DC322EE5A}" destId="{B6ECC087-6D45-499E-8477-DB0E8C04548B}" srcOrd="3" destOrd="0" parTransId="{E91FF2B8-3D2F-4A97-A17E-0CFDA2A4605D}" sibTransId="{D4FDB057-6F76-4E94-8748-CF526CCB0B0F}"/>
    <dgm:cxn modelId="{3F59673B-D7AD-46D3-90AA-ADA9DA652DE0}" srcId="{E01305A1-C123-432B-982A-85BF828D724E}" destId="{02B025B1-171B-4D71-B558-A9EFA1C415CB}" srcOrd="4" destOrd="0" parTransId="{0D1960F9-4E1C-4A28-A7C1-FAD83BEAB687}" sibTransId="{B2135914-B5BC-4DFC-A162-D964BE271EAD}"/>
    <dgm:cxn modelId="{ECE81170-EB7A-486C-8561-38ABFBDA49FB}" srcId="{FFAFDA92-8C25-4370-B07A-9960A50AC79D}" destId="{B8C4EEB2-1ABA-41F1-A01D-005FA28D3954}" srcOrd="0" destOrd="0" parTransId="{DC5C1D64-C03C-4C13-9AE5-5DBD8970F51B}" sibTransId="{52D26BC6-CD93-4DFF-84BC-821870E1684C}"/>
    <dgm:cxn modelId="{5D802057-20AD-4073-9A0A-24460B72F3F1}" type="presOf" srcId="{D21BB30F-3EE9-4BFB-9A45-0651D081DEEB}" destId="{56769E9B-DDA8-47C6-89D1-4D29BAFD527D}" srcOrd="0" destOrd="0" presId="urn:microsoft.com/office/officeart/2005/8/layout/lProcess2"/>
    <dgm:cxn modelId="{BC375AA7-705B-4A85-92F5-9FA29C1C871A}" type="presOf" srcId="{E46BF943-E7C1-47DD-84E9-E8D7083973C0}" destId="{1AD4EB55-AA6B-403F-89EB-984F01F7EEBD}" srcOrd="0" destOrd="0" presId="urn:microsoft.com/office/officeart/2005/8/layout/lProcess2"/>
    <dgm:cxn modelId="{EBE27D17-0D93-4058-8781-929F48D81E31}" srcId="{E46BF943-E7C1-47DD-84E9-E8D7083973C0}" destId="{15526922-5CB5-4105-8DFE-4F3FFF6E6645}" srcOrd="2" destOrd="0" parTransId="{C5527E3F-9AB2-44CE-BC93-3047FC7C1F97}" sibTransId="{6D0FD2CB-5C49-41BC-BEDC-5EFA26E16E1A}"/>
    <dgm:cxn modelId="{8345CBFA-8BCF-447F-9D94-FF7425ED074A}" type="presOf" srcId="{E01305A1-C123-432B-982A-85BF828D724E}" destId="{5253D4BB-1077-46FF-BE2F-9D09835A3C39}" srcOrd="1" destOrd="0" presId="urn:microsoft.com/office/officeart/2005/8/layout/lProcess2"/>
    <dgm:cxn modelId="{7247B84B-0DE8-4291-856D-86B22B86CCA6}" srcId="{E46BF943-E7C1-47DD-84E9-E8D7083973C0}" destId="{97BDE6B4-87ED-4000-BAB6-4EFD1C2FE79C}" srcOrd="0" destOrd="0" parTransId="{4340C4F0-AB15-4CE3-90CD-9CC3326F7562}" sibTransId="{2D6CFCA7-4CC7-446F-8614-216B201FDAD8}"/>
    <dgm:cxn modelId="{D3D6F94D-A487-4A59-9008-154101FDD5B0}" type="presOf" srcId="{15526922-5CB5-4105-8DFE-4F3FFF6E6645}" destId="{1188999E-A751-42C4-991B-BDAD222C5774}" srcOrd="0" destOrd="0" presId="urn:microsoft.com/office/officeart/2005/8/layout/lProcess2"/>
    <dgm:cxn modelId="{2D881463-4E7B-4E45-A702-5EC6743D4552}" type="presOf" srcId="{E8A012BB-D446-4D2E-8912-3FA210044DCE}" destId="{42FCFDE2-645E-45FF-8F30-CB16C1EF1495}" srcOrd="0" destOrd="0" presId="urn:microsoft.com/office/officeart/2005/8/layout/lProcess2"/>
    <dgm:cxn modelId="{AAB76DC8-78A5-4518-89E9-D155115AEC01}" type="presOf" srcId="{E01305A1-C123-432B-982A-85BF828D724E}" destId="{370185C2-78AC-4921-9B59-97830202B871}" srcOrd="0" destOrd="0" presId="urn:microsoft.com/office/officeart/2005/8/layout/lProcess2"/>
    <dgm:cxn modelId="{3A28B0CB-E76D-4522-BA79-A065CB728090}" type="presParOf" srcId="{2B7E0880-5BE4-4DDA-A802-34B5EA44C352}" destId="{6D87F9AE-1C1C-4AAB-9FBA-D2C2F11FD2C6}" srcOrd="0" destOrd="0" presId="urn:microsoft.com/office/officeart/2005/8/layout/lProcess2"/>
    <dgm:cxn modelId="{55A3F523-7E75-4367-9806-49EE9CFBD484}" type="presParOf" srcId="{6D87F9AE-1C1C-4AAB-9FBA-D2C2F11FD2C6}" destId="{1D2FF2EE-A0AF-4CBB-BB0A-70F44ACEA673}" srcOrd="0" destOrd="0" presId="urn:microsoft.com/office/officeart/2005/8/layout/lProcess2"/>
    <dgm:cxn modelId="{6CF119B2-568D-4999-A964-EFEFF4C3191F}" type="presParOf" srcId="{6D87F9AE-1C1C-4AAB-9FBA-D2C2F11FD2C6}" destId="{27EAF50D-F23A-4691-B84C-495E4CE39750}" srcOrd="1" destOrd="0" presId="urn:microsoft.com/office/officeart/2005/8/layout/lProcess2"/>
    <dgm:cxn modelId="{1E68FA6C-A6AB-4365-AB39-76EE2572E039}" type="presParOf" srcId="{6D87F9AE-1C1C-4AAB-9FBA-D2C2F11FD2C6}" destId="{AD89C34E-1942-4594-8DA9-9A717C71A45A}" srcOrd="2" destOrd="0" presId="urn:microsoft.com/office/officeart/2005/8/layout/lProcess2"/>
    <dgm:cxn modelId="{3705C2CF-D36B-4D6C-A5EA-0F285EF920C9}" type="presParOf" srcId="{AD89C34E-1942-4594-8DA9-9A717C71A45A}" destId="{8DECA7EB-69D4-4E18-9635-FA6894FB82A2}" srcOrd="0" destOrd="0" presId="urn:microsoft.com/office/officeart/2005/8/layout/lProcess2"/>
    <dgm:cxn modelId="{4F08593D-767D-4ACD-B6F1-14B27EEC7A5E}" type="presParOf" srcId="{8DECA7EB-69D4-4E18-9635-FA6894FB82A2}" destId="{0554C4AE-FE75-4F11-B025-4DDF38E74C32}" srcOrd="0" destOrd="0" presId="urn:microsoft.com/office/officeart/2005/8/layout/lProcess2"/>
    <dgm:cxn modelId="{5A830CC1-D16B-4072-B709-E100357D8D21}" type="presParOf" srcId="{2B7E0880-5BE4-4DDA-A802-34B5EA44C352}" destId="{D5FE08E0-3F9D-4ED9-94CE-B45F01CBF4AC}" srcOrd="1" destOrd="0" presId="urn:microsoft.com/office/officeart/2005/8/layout/lProcess2"/>
    <dgm:cxn modelId="{678B5D5F-1417-4621-9876-C75D3383C564}" type="presParOf" srcId="{2B7E0880-5BE4-4DDA-A802-34B5EA44C352}" destId="{0432B7AC-3B08-44E5-843E-131CF11DEDB5}" srcOrd="2" destOrd="0" presId="urn:microsoft.com/office/officeart/2005/8/layout/lProcess2"/>
    <dgm:cxn modelId="{DD3BE37B-3B28-4043-A091-2A42C16ED623}" type="presParOf" srcId="{0432B7AC-3B08-44E5-843E-131CF11DEDB5}" destId="{370185C2-78AC-4921-9B59-97830202B871}" srcOrd="0" destOrd="0" presId="urn:microsoft.com/office/officeart/2005/8/layout/lProcess2"/>
    <dgm:cxn modelId="{A300787F-C469-412B-8A90-E00C19BE8D61}" type="presParOf" srcId="{0432B7AC-3B08-44E5-843E-131CF11DEDB5}" destId="{5253D4BB-1077-46FF-BE2F-9D09835A3C39}" srcOrd="1" destOrd="0" presId="urn:microsoft.com/office/officeart/2005/8/layout/lProcess2"/>
    <dgm:cxn modelId="{BBCCF83B-8D5E-49A7-9D28-8F1163668B49}" type="presParOf" srcId="{0432B7AC-3B08-44E5-843E-131CF11DEDB5}" destId="{805D6294-CAEC-47B4-A460-9C0B4E050BF9}" srcOrd="2" destOrd="0" presId="urn:microsoft.com/office/officeart/2005/8/layout/lProcess2"/>
    <dgm:cxn modelId="{F032F554-0151-48EA-94FF-62BEBCC90D19}" type="presParOf" srcId="{805D6294-CAEC-47B4-A460-9C0B4E050BF9}" destId="{C3428635-9A56-48E0-A8E8-4A394126FF3C}" srcOrd="0" destOrd="0" presId="urn:microsoft.com/office/officeart/2005/8/layout/lProcess2"/>
    <dgm:cxn modelId="{9B5DF92E-64B6-4B24-8373-910780FC5209}" type="presParOf" srcId="{C3428635-9A56-48E0-A8E8-4A394126FF3C}" destId="{42FCFDE2-645E-45FF-8F30-CB16C1EF1495}" srcOrd="0" destOrd="0" presId="urn:microsoft.com/office/officeart/2005/8/layout/lProcess2"/>
    <dgm:cxn modelId="{887201BC-B91D-438E-A3BA-2ABCAE5612CB}" type="presParOf" srcId="{C3428635-9A56-48E0-A8E8-4A394126FF3C}" destId="{E4DD6AFB-75BE-46E1-836F-4D0FB6F1574F}" srcOrd="1" destOrd="0" presId="urn:microsoft.com/office/officeart/2005/8/layout/lProcess2"/>
    <dgm:cxn modelId="{0EE7E2FF-C1DA-471D-A35B-A1BC9E449B83}" type="presParOf" srcId="{C3428635-9A56-48E0-A8E8-4A394126FF3C}" destId="{03679F51-D998-4FDC-8702-C504A7CCC77D}" srcOrd="2" destOrd="0" presId="urn:microsoft.com/office/officeart/2005/8/layout/lProcess2"/>
    <dgm:cxn modelId="{8AD6E83B-1BD5-4D28-AABC-F295549D1D2D}" type="presParOf" srcId="{C3428635-9A56-48E0-A8E8-4A394126FF3C}" destId="{B95EB3C1-D051-43C8-ABD3-16DFC1D279D5}" srcOrd="3" destOrd="0" presId="urn:microsoft.com/office/officeart/2005/8/layout/lProcess2"/>
    <dgm:cxn modelId="{586D7F77-F5A9-4B85-BE48-AAED0E2C854E}" type="presParOf" srcId="{C3428635-9A56-48E0-A8E8-4A394126FF3C}" destId="{E20062BD-9B62-4C0E-8EA9-85C75F84435A}" srcOrd="4" destOrd="0" presId="urn:microsoft.com/office/officeart/2005/8/layout/lProcess2"/>
    <dgm:cxn modelId="{F88300CE-4D7B-4812-899A-EDF6A856C9AF}" type="presParOf" srcId="{C3428635-9A56-48E0-A8E8-4A394126FF3C}" destId="{38FB99D3-BA43-48D2-B23A-3AD7BF193E0A}" srcOrd="5" destOrd="0" presId="urn:microsoft.com/office/officeart/2005/8/layout/lProcess2"/>
    <dgm:cxn modelId="{BE285973-C151-497A-BD8A-C48424864D8A}" type="presParOf" srcId="{C3428635-9A56-48E0-A8E8-4A394126FF3C}" destId="{71720E7E-4665-47F6-985E-68DD56597501}" srcOrd="6" destOrd="0" presId="urn:microsoft.com/office/officeart/2005/8/layout/lProcess2"/>
    <dgm:cxn modelId="{76F27309-C31E-424B-BA49-31B21B028C52}" type="presParOf" srcId="{C3428635-9A56-48E0-A8E8-4A394126FF3C}" destId="{59814281-E0A3-4803-9026-186223F77125}" srcOrd="7" destOrd="0" presId="urn:microsoft.com/office/officeart/2005/8/layout/lProcess2"/>
    <dgm:cxn modelId="{49227A02-110C-4038-B94B-8CDCB25C49A7}" type="presParOf" srcId="{C3428635-9A56-48E0-A8E8-4A394126FF3C}" destId="{C46F11A8-6FBB-4198-B86F-DB967BC52B5B}" srcOrd="8" destOrd="0" presId="urn:microsoft.com/office/officeart/2005/8/layout/lProcess2"/>
    <dgm:cxn modelId="{14F3D986-EF9E-42BC-9398-5AE86C3D2553}" type="presParOf" srcId="{2B7E0880-5BE4-4DDA-A802-34B5EA44C352}" destId="{98C4E19C-3CD5-47BA-87E4-846B19354A16}" srcOrd="3" destOrd="0" presId="urn:microsoft.com/office/officeart/2005/8/layout/lProcess2"/>
    <dgm:cxn modelId="{14F94536-9644-4810-8363-EF49D5160882}" type="presParOf" srcId="{2B7E0880-5BE4-4DDA-A802-34B5EA44C352}" destId="{BDF4E399-65E9-4E44-9FA1-52718B496BF6}" srcOrd="4" destOrd="0" presId="urn:microsoft.com/office/officeart/2005/8/layout/lProcess2"/>
    <dgm:cxn modelId="{1A89D90B-8EBA-4660-B9CD-34FE40F049B9}" type="presParOf" srcId="{BDF4E399-65E9-4E44-9FA1-52718B496BF6}" destId="{1AD4EB55-AA6B-403F-89EB-984F01F7EEBD}" srcOrd="0" destOrd="0" presId="urn:microsoft.com/office/officeart/2005/8/layout/lProcess2"/>
    <dgm:cxn modelId="{DC2B2699-D3D9-4ED5-8E8C-BDEE7E5E26C0}" type="presParOf" srcId="{BDF4E399-65E9-4E44-9FA1-52718B496BF6}" destId="{3CB99917-3204-42EA-86AF-BA7419AA0747}" srcOrd="1" destOrd="0" presId="urn:microsoft.com/office/officeart/2005/8/layout/lProcess2"/>
    <dgm:cxn modelId="{D26AA18E-BDCF-4AA2-B5AC-4066BA33F414}" type="presParOf" srcId="{BDF4E399-65E9-4E44-9FA1-52718B496BF6}" destId="{01A11F96-4AA4-4837-84CB-BBA16499F98E}" srcOrd="2" destOrd="0" presId="urn:microsoft.com/office/officeart/2005/8/layout/lProcess2"/>
    <dgm:cxn modelId="{3B264C4F-8D16-45AC-AC3D-64B27C5453E0}" type="presParOf" srcId="{01A11F96-4AA4-4837-84CB-BBA16499F98E}" destId="{E4A0AA91-E2A5-4583-AE5B-5D448C4B6E3E}" srcOrd="0" destOrd="0" presId="urn:microsoft.com/office/officeart/2005/8/layout/lProcess2"/>
    <dgm:cxn modelId="{6CA98CD3-5ADF-4094-BF1A-F093F781FE17}" type="presParOf" srcId="{E4A0AA91-E2A5-4583-AE5B-5D448C4B6E3E}" destId="{C922DD2C-21CF-4D54-A550-A93FDE720562}" srcOrd="0" destOrd="0" presId="urn:microsoft.com/office/officeart/2005/8/layout/lProcess2"/>
    <dgm:cxn modelId="{88B1F8C6-7ED5-4AC0-AA2D-A91811B667EF}" type="presParOf" srcId="{E4A0AA91-E2A5-4583-AE5B-5D448C4B6E3E}" destId="{98997C15-7A32-4D4F-B233-D35FB144B88E}" srcOrd="1" destOrd="0" presId="urn:microsoft.com/office/officeart/2005/8/layout/lProcess2"/>
    <dgm:cxn modelId="{01831D05-92CB-40CE-8506-307DE18F9B24}" type="presParOf" srcId="{E4A0AA91-E2A5-4583-AE5B-5D448C4B6E3E}" destId="{8292586A-2F8D-400C-B3B8-E461A5867780}" srcOrd="2" destOrd="0" presId="urn:microsoft.com/office/officeart/2005/8/layout/lProcess2"/>
    <dgm:cxn modelId="{4BC6B4C0-CBBC-4FE0-B83F-A2E69A78DD4A}" type="presParOf" srcId="{E4A0AA91-E2A5-4583-AE5B-5D448C4B6E3E}" destId="{8705A02B-1269-44FE-A14C-0FBB5BCFFDD4}" srcOrd="3" destOrd="0" presId="urn:microsoft.com/office/officeart/2005/8/layout/lProcess2"/>
    <dgm:cxn modelId="{BB49FDB3-2C7B-4936-BC3E-59505D148CD3}" type="presParOf" srcId="{E4A0AA91-E2A5-4583-AE5B-5D448C4B6E3E}" destId="{1188999E-A751-42C4-991B-BDAD222C5774}" srcOrd="4" destOrd="0" presId="urn:microsoft.com/office/officeart/2005/8/layout/lProcess2"/>
    <dgm:cxn modelId="{2B446EF6-E1D9-4932-BD4A-E7AF3F6FEF63}" type="presParOf" srcId="{2B7E0880-5BE4-4DDA-A802-34B5EA44C352}" destId="{4988B86B-350C-424A-AAC6-4FFD27363A01}" srcOrd="5" destOrd="0" presId="urn:microsoft.com/office/officeart/2005/8/layout/lProcess2"/>
    <dgm:cxn modelId="{698579C9-AFB7-4EB3-9023-DF802DB40B51}" type="presParOf" srcId="{2B7E0880-5BE4-4DDA-A802-34B5EA44C352}" destId="{B21F7654-E795-464A-B5E4-950260ADF66B}" srcOrd="6" destOrd="0" presId="urn:microsoft.com/office/officeart/2005/8/layout/lProcess2"/>
    <dgm:cxn modelId="{39A8D5DD-1630-402A-B4E4-C772B8778BF9}" type="presParOf" srcId="{B21F7654-E795-464A-B5E4-950260ADF66B}" destId="{09EBD596-51AE-4679-B572-8B94215BD321}" srcOrd="0" destOrd="0" presId="urn:microsoft.com/office/officeart/2005/8/layout/lProcess2"/>
    <dgm:cxn modelId="{3BA4E1C2-5C96-44EC-ADE7-97972F5ABA23}" type="presParOf" srcId="{B21F7654-E795-464A-B5E4-950260ADF66B}" destId="{39012442-2246-4656-9BB3-8D857F23A25E}" srcOrd="1" destOrd="0" presId="urn:microsoft.com/office/officeart/2005/8/layout/lProcess2"/>
    <dgm:cxn modelId="{68949163-AABD-4E1B-8A96-1987339BB465}" type="presParOf" srcId="{B21F7654-E795-464A-B5E4-950260ADF66B}" destId="{0693FDA0-8B5D-48A0-A280-0FCBDB02AE95}" srcOrd="2" destOrd="0" presId="urn:microsoft.com/office/officeart/2005/8/layout/lProcess2"/>
    <dgm:cxn modelId="{F060878F-590B-4B5D-9CCD-7AC87FDDBC57}" type="presParOf" srcId="{0693FDA0-8B5D-48A0-A280-0FCBDB02AE95}" destId="{E998CB3F-8C5F-4043-8701-FEC84DB1DDFD}" srcOrd="0" destOrd="0" presId="urn:microsoft.com/office/officeart/2005/8/layout/lProcess2"/>
    <dgm:cxn modelId="{3AB33DC3-4A7C-4313-AC2D-F3CB80C8D77B}" type="presParOf" srcId="{E998CB3F-8C5F-4043-8701-FEC84DB1DDFD}" destId="{36124834-F637-488B-A21D-3B5B9BB30C82}" srcOrd="0" destOrd="0" presId="urn:microsoft.com/office/officeart/2005/8/layout/lProcess2"/>
    <dgm:cxn modelId="{0224FE13-B129-47C1-A57A-A736784356F9}" type="presParOf" srcId="{E998CB3F-8C5F-4043-8701-FEC84DB1DDFD}" destId="{4D8910B4-3E8F-4C77-AFE0-95B450C1EA10}" srcOrd="1" destOrd="0" presId="urn:microsoft.com/office/officeart/2005/8/layout/lProcess2"/>
    <dgm:cxn modelId="{33DFDA58-6417-473B-8B63-1D9647F71BB2}" type="presParOf" srcId="{E998CB3F-8C5F-4043-8701-FEC84DB1DDFD}" destId="{56769E9B-DDA8-47C6-89D1-4D29BAFD527D}" srcOrd="2" destOrd="0" presId="urn:microsoft.com/office/officeart/2005/8/layout/lProcess2"/>
    <dgm:cxn modelId="{64315856-0833-4E9E-92BE-2A7A59D46775}" type="presParOf" srcId="{E998CB3F-8C5F-4043-8701-FEC84DB1DDFD}" destId="{9931D271-527E-471A-AD2C-3E69E407ADEA}" srcOrd="3" destOrd="0" presId="urn:microsoft.com/office/officeart/2005/8/layout/lProcess2"/>
    <dgm:cxn modelId="{11A57290-726F-4806-B63E-68F0A4EBFD0E}" type="presParOf" srcId="{E998CB3F-8C5F-4043-8701-FEC84DB1DDFD}" destId="{6D568BB0-EB6D-48CA-82ED-F411420B863A}" srcOrd="4" destOrd="0" presId="urn:microsoft.com/office/officeart/2005/8/layout/lProcess2"/>
    <dgm:cxn modelId="{06C93ECB-1355-4A15-AA09-A7F29BD8E025}" type="presParOf" srcId="{E998CB3F-8C5F-4043-8701-FEC84DB1DDFD}" destId="{C3AE2277-9065-47AE-BC4C-9EB05B2896EE}" srcOrd="5" destOrd="0" presId="urn:microsoft.com/office/officeart/2005/8/layout/lProcess2"/>
    <dgm:cxn modelId="{C6FA657E-7339-43EE-9977-0984FB46DDDF}" type="presParOf" srcId="{E998CB3F-8C5F-4043-8701-FEC84DB1DDFD}" destId="{663DF235-0484-4B07-93C1-D5F29AD45230}" srcOrd="6" destOrd="0" presId="urn:microsoft.com/office/officeart/2005/8/layout/lProcess2"/>
    <dgm:cxn modelId="{2F7CCD86-8926-4868-866E-869364F0B35F}" type="presParOf" srcId="{E998CB3F-8C5F-4043-8701-FEC84DB1DDFD}" destId="{5EE3C069-7201-4DFE-901B-61D4383ADEF0}" srcOrd="7" destOrd="0" presId="urn:microsoft.com/office/officeart/2005/8/layout/lProcess2"/>
    <dgm:cxn modelId="{90DE18E0-0E5B-403D-AB3C-903178776789}" type="presParOf" srcId="{E998CB3F-8C5F-4043-8701-FEC84DB1DDFD}" destId="{210CD016-1FE8-4E8D-B3CE-68D0D7572B61}" srcOrd="8" destOrd="0" presId="urn:microsoft.com/office/officeart/2005/8/layout/lProcess2"/>
    <dgm:cxn modelId="{71A78910-B33E-4CFA-8641-F9CB2626ADC7}" type="presParOf" srcId="{2B7E0880-5BE4-4DDA-A802-34B5EA44C352}" destId="{7D4B68F2-EA24-4F53-A06C-D18FFD888CBD}" srcOrd="7" destOrd="0" presId="urn:microsoft.com/office/officeart/2005/8/layout/lProcess2"/>
    <dgm:cxn modelId="{1CA789FE-D8EE-4BA2-A777-808823C745C5}" type="presParOf" srcId="{2B7E0880-5BE4-4DDA-A802-34B5EA44C352}" destId="{584A6BDA-746D-4192-BC26-5E9AB88E8361}" srcOrd="8" destOrd="0" presId="urn:microsoft.com/office/officeart/2005/8/layout/lProcess2"/>
    <dgm:cxn modelId="{A137DF99-418A-47D4-81AC-774F53403C7E}" type="presParOf" srcId="{584A6BDA-746D-4192-BC26-5E9AB88E8361}" destId="{78887FB3-FF17-4B03-9C6E-30349B42C9E8}" srcOrd="0" destOrd="0" presId="urn:microsoft.com/office/officeart/2005/8/layout/lProcess2"/>
    <dgm:cxn modelId="{9ACAA549-12F3-42F1-87A1-C56105E42522}" type="presParOf" srcId="{584A6BDA-746D-4192-BC26-5E9AB88E8361}" destId="{385B9396-9402-4A3D-AE9D-637F7B4D348B}" srcOrd="1" destOrd="0" presId="urn:microsoft.com/office/officeart/2005/8/layout/lProcess2"/>
    <dgm:cxn modelId="{340A6184-F150-4DAB-9ACE-87C9DDED58B8}" type="presParOf" srcId="{584A6BDA-746D-4192-BC26-5E9AB88E8361}" destId="{05F96061-DE82-4E8F-8233-CFEAAD69026A}" srcOrd="2" destOrd="0" presId="urn:microsoft.com/office/officeart/2005/8/layout/lProcess2"/>
    <dgm:cxn modelId="{770563BD-346D-462B-BD4C-1AF9CE165F9B}" type="presParOf" srcId="{05F96061-DE82-4E8F-8233-CFEAAD69026A}" destId="{3A9D8572-4ED4-44F9-8AD1-5D63E8DFCA78}" srcOrd="0" destOrd="0" presId="urn:microsoft.com/office/officeart/2005/8/layout/lProcess2"/>
    <dgm:cxn modelId="{5EEBA080-05B5-4934-A2C6-0DCB97913A00}" type="presParOf" srcId="{3A9D8572-4ED4-44F9-8AD1-5D63E8DFCA78}" destId="{D71E6243-088E-437A-93DC-7436D56ED6C1}" srcOrd="0" destOrd="0" presId="urn:microsoft.com/office/officeart/2005/8/layout/l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FAFDA92-8C25-4370-B07A-9960A50AC79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8C4EEB2-1ABA-41F1-A01D-005FA28D3954}">
      <dgm:prSet phldrT="[Text]" custT="1"/>
      <dgm:spPr>
        <a:solidFill>
          <a:srgbClr val="C5BEB5">
            <a:alpha val="20000"/>
          </a:srgbClr>
        </a:solidFill>
        <a:ln>
          <a:noFill/>
        </a:ln>
      </dgm:spPr>
      <dgm:t>
        <a:bodyPr/>
        <a:lstStyle/>
        <a:p>
          <a:r>
            <a:rPr lang="en-US" sz="300" b="1" dirty="0" smtClean="0">
              <a:latin typeface="Arial" panose="020B0604020202020204" pitchFamily="34" charset="0"/>
              <a:cs typeface="Arial" panose="020B0604020202020204" pitchFamily="34" charset="0"/>
            </a:rPr>
            <a:t>Absence Management</a:t>
          </a:r>
          <a:endParaRPr lang="en-US" sz="300" b="1" dirty="0">
            <a:latin typeface="Arial" panose="020B0604020202020204" pitchFamily="34" charset="0"/>
            <a:cs typeface="Arial" panose="020B0604020202020204" pitchFamily="34" charset="0"/>
          </a:endParaRPr>
        </a:p>
      </dgm:t>
    </dgm:pt>
    <dgm:pt modelId="{DC5C1D64-C03C-4C13-9AE5-5DBD8970F51B}" type="parTrans" cxnId="{ECE81170-EB7A-486C-8561-38ABFBDA49FB}">
      <dgm:prSet/>
      <dgm:spPr/>
      <dgm:t>
        <a:bodyPr/>
        <a:lstStyle/>
        <a:p>
          <a:endParaRPr lang="en-US" sz="300"/>
        </a:p>
      </dgm:t>
    </dgm:pt>
    <dgm:pt modelId="{52D26BC6-CD93-4DFF-84BC-821870E1684C}" type="sibTrans" cxnId="{ECE81170-EB7A-486C-8561-38ABFBDA49FB}">
      <dgm:prSet/>
      <dgm:spPr/>
      <dgm:t>
        <a:bodyPr/>
        <a:lstStyle/>
        <a:p>
          <a:endParaRPr lang="en-US" sz="300"/>
        </a:p>
      </dgm:t>
    </dgm:pt>
    <dgm:pt modelId="{4B81A56C-A907-46D3-BF1D-309B8AD18104}">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Absence Management</a:t>
          </a:r>
          <a:endParaRPr lang="en-US" sz="200" dirty="0">
            <a:solidFill>
              <a:schemeClr val="bg1"/>
            </a:solidFill>
            <a:latin typeface="Arial" panose="020B0604020202020204" pitchFamily="34" charset="0"/>
            <a:cs typeface="Arial" panose="020B0604020202020204" pitchFamily="34" charset="0"/>
          </a:endParaRPr>
        </a:p>
      </dgm:t>
    </dgm:pt>
    <dgm:pt modelId="{53E9AD1C-D7BF-4FD1-A9E4-EC8319D518CB}" type="parTrans" cxnId="{604EDCF5-1C87-4500-846A-4C695A0FF6CC}">
      <dgm:prSet/>
      <dgm:spPr/>
      <dgm:t>
        <a:bodyPr/>
        <a:lstStyle/>
        <a:p>
          <a:endParaRPr lang="en-US" sz="300"/>
        </a:p>
      </dgm:t>
    </dgm:pt>
    <dgm:pt modelId="{0375ABE3-DF37-4D41-B45C-D4E1FF7C58B8}" type="sibTrans" cxnId="{604EDCF5-1C87-4500-846A-4C695A0FF6CC}">
      <dgm:prSet/>
      <dgm:spPr/>
      <dgm:t>
        <a:bodyPr/>
        <a:lstStyle/>
        <a:p>
          <a:endParaRPr lang="en-US" sz="300"/>
        </a:p>
      </dgm:t>
    </dgm:pt>
    <dgm:pt modelId="{E8A012BB-D446-4D2E-8912-3FA210044DC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Organization Summary</a:t>
          </a:r>
          <a:endParaRPr lang="en-US" sz="200" dirty="0">
            <a:solidFill>
              <a:schemeClr val="tx1"/>
            </a:solidFill>
            <a:latin typeface="Arial" panose="020B0604020202020204" pitchFamily="34" charset="0"/>
            <a:cs typeface="Arial" panose="020B0604020202020204" pitchFamily="34" charset="0"/>
          </a:endParaRPr>
        </a:p>
      </dgm:t>
    </dgm:pt>
    <dgm:pt modelId="{8CAD1C1B-B53F-45FC-A1C2-523FC2CD789D}" type="parTrans" cxnId="{D03928C9-8B67-4655-B658-6DA44F101975}">
      <dgm:prSet/>
      <dgm:spPr/>
      <dgm:t>
        <a:bodyPr/>
        <a:lstStyle/>
        <a:p>
          <a:endParaRPr lang="en-US" sz="300"/>
        </a:p>
      </dgm:t>
    </dgm:pt>
    <dgm:pt modelId="{1FABBFAC-DE3D-4CF3-BEE5-2D8F7E4E5076}" type="sibTrans" cxnId="{D03928C9-8B67-4655-B658-6DA44F101975}">
      <dgm:prSet/>
      <dgm:spPr/>
      <dgm:t>
        <a:bodyPr/>
        <a:lstStyle/>
        <a:p>
          <a:endParaRPr lang="en-US" sz="300"/>
        </a:p>
      </dgm:t>
    </dgm:pt>
    <dgm:pt modelId="{9796E3DC-94B6-44A0-9A18-F31D8AA84E1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I-9 Reviewer</a:t>
          </a:r>
        </a:p>
      </dgm:t>
    </dgm:pt>
    <dgm:pt modelId="{F3CFD3D2-1B34-48FB-994C-EE898F3D03A2}" type="parTrans" cxnId="{AEECE312-E1FE-4307-BD58-E118D9B51155}">
      <dgm:prSet/>
      <dgm:spPr/>
      <dgm:t>
        <a:bodyPr/>
        <a:lstStyle/>
        <a:p>
          <a:endParaRPr lang="en-US" sz="300"/>
        </a:p>
      </dgm:t>
    </dgm:pt>
    <dgm:pt modelId="{EB3F8348-0147-451D-8F69-D857F1EA968F}" type="sibTrans" cxnId="{AEECE312-E1FE-4307-BD58-E118D9B51155}">
      <dgm:prSet/>
      <dgm:spPr/>
      <dgm:t>
        <a:bodyPr/>
        <a:lstStyle/>
        <a:p>
          <a:endParaRPr lang="en-US" sz="300"/>
        </a:p>
      </dgm:t>
    </dgm:pt>
    <dgm:pt modelId="{E46BF943-E7C1-47DD-84E9-E8D7083973C0}">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Payroll</a:t>
          </a:r>
          <a:endParaRPr lang="en-US" sz="200" b="1" dirty="0">
            <a:latin typeface="Arial" panose="020B0604020202020204" pitchFamily="34" charset="0"/>
            <a:cs typeface="Arial" panose="020B0604020202020204" pitchFamily="34" charset="0"/>
          </a:endParaRPr>
        </a:p>
      </dgm:t>
    </dgm:pt>
    <dgm:pt modelId="{31F1F1C1-8AFC-4FE7-A3AE-D4AAADBCC85E}" type="parTrans" cxnId="{342D2904-C422-43FE-B2F0-6EF66395EB9D}">
      <dgm:prSet/>
      <dgm:spPr/>
      <dgm:t>
        <a:bodyPr/>
        <a:lstStyle/>
        <a:p>
          <a:endParaRPr lang="en-US" sz="300"/>
        </a:p>
      </dgm:t>
    </dgm:pt>
    <dgm:pt modelId="{815A41FC-5D1E-4F6A-AB7E-21AFBD5603A5}" type="sibTrans" cxnId="{342D2904-C422-43FE-B2F0-6EF66395EB9D}">
      <dgm:prSet/>
      <dgm:spPr/>
      <dgm:t>
        <a:bodyPr/>
        <a:lstStyle/>
        <a:p>
          <a:endParaRPr lang="en-US" sz="300"/>
        </a:p>
      </dgm:t>
    </dgm:pt>
    <dgm:pt modelId="{97BDE6B4-87ED-4000-BAB6-4EFD1C2FE79C}">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Payroll</a:t>
          </a:r>
          <a:endParaRPr lang="en-US" sz="200" dirty="0">
            <a:solidFill>
              <a:schemeClr val="tx1"/>
            </a:solidFill>
            <a:latin typeface="Arial" panose="020B0604020202020204" pitchFamily="34" charset="0"/>
            <a:cs typeface="Arial" panose="020B0604020202020204" pitchFamily="34" charset="0"/>
          </a:endParaRPr>
        </a:p>
      </dgm:t>
    </dgm:pt>
    <dgm:pt modelId="{4340C4F0-AB15-4CE3-90CD-9CC3326F7562}" type="parTrans" cxnId="{7247B84B-0DE8-4291-856D-86B22B86CCA6}">
      <dgm:prSet/>
      <dgm:spPr/>
      <dgm:t>
        <a:bodyPr/>
        <a:lstStyle/>
        <a:p>
          <a:endParaRPr lang="en-US" sz="300"/>
        </a:p>
      </dgm:t>
    </dgm:pt>
    <dgm:pt modelId="{2D6CFCA7-4CC7-446F-8614-216B201FDAD8}" type="sibTrans" cxnId="{7247B84B-0DE8-4291-856D-86B22B86CCA6}">
      <dgm:prSet/>
      <dgm:spPr/>
      <dgm:t>
        <a:bodyPr/>
        <a:lstStyle/>
        <a:p>
          <a:endParaRPr lang="en-US" sz="300"/>
        </a:p>
      </dgm:t>
    </dgm:pt>
    <dgm:pt modelId="{2199FB28-EB0F-4299-9965-2480D4160E87}">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Contract Pay</a:t>
          </a:r>
          <a:endParaRPr lang="en-US" sz="200" dirty="0">
            <a:solidFill>
              <a:schemeClr val="tx1"/>
            </a:solidFill>
            <a:latin typeface="Arial" panose="020B0604020202020204" pitchFamily="34" charset="0"/>
            <a:cs typeface="Arial" panose="020B0604020202020204" pitchFamily="34" charset="0"/>
          </a:endParaRPr>
        </a:p>
      </dgm:t>
    </dgm:pt>
    <dgm:pt modelId="{E914037D-B386-416E-8E7D-D511CAF14319}" type="parTrans" cxnId="{4BBC820C-5A5B-4D32-93F3-14CECF1DE684}">
      <dgm:prSet/>
      <dgm:spPr/>
      <dgm:t>
        <a:bodyPr/>
        <a:lstStyle/>
        <a:p>
          <a:endParaRPr lang="en-US" sz="300"/>
        </a:p>
      </dgm:t>
    </dgm:pt>
    <dgm:pt modelId="{16F2FD7E-DEB0-4699-AE78-8E1DC4014DFA}" type="sibTrans" cxnId="{4BBC820C-5A5B-4D32-93F3-14CECF1DE684}">
      <dgm:prSet/>
      <dgm:spPr/>
      <dgm:t>
        <a:bodyPr/>
        <a:lstStyle/>
        <a:p>
          <a:endParaRPr lang="en-US" sz="300"/>
        </a:p>
      </dgm:t>
    </dgm:pt>
    <dgm:pt modelId="{356019C2-D0CB-493E-93E3-353F65DEC04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Workforce Summary</a:t>
          </a:r>
        </a:p>
      </dgm:t>
    </dgm:pt>
    <dgm:pt modelId="{12F53EFB-370E-4405-AB82-22D5375D096E}" type="parTrans" cxnId="{FDB52FE7-7B27-4437-98B8-05C1C20DC491}">
      <dgm:prSet/>
      <dgm:spPr/>
      <dgm:t>
        <a:bodyPr/>
        <a:lstStyle/>
        <a:p>
          <a:endParaRPr lang="en-US" sz="300"/>
        </a:p>
      </dgm:t>
    </dgm:pt>
    <dgm:pt modelId="{E26F4BC0-9325-4A09-BE2E-F5CD7C83479D}" type="sibTrans" cxnId="{FDB52FE7-7B27-4437-98B8-05C1C20DC491}">
      <dgm:prSet/>
      <dgm:spPr/>
      <dgm:t>
        <a:bodyPr/>
        <a:lstStyle/>
        <a:p>
          <a:endParaRPr lang="en-US" sz="300"/>
        </a:p>
      </dgm:t>
    </dgm:pt>
    <dgm:pt modelId="{F4453768-DAAA-49D8-A055-D0BE12C7C9E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Checklist</a:t>
          </a:r>
        </a:p>
      </dgm:t>
    </dgm:pt>
    <dgm:pt modelId="{9CF16F72-3A63-48C6-857D-6B2D86D992A0}" type="parTrans" cxnId="{2C732CC7-66F0-44BD-B078-2AE2935C20BB}">
      <dgm:prSet/>
      <dgm:spPr/>
      <dgm:t>
        <a:bodyPr/>
        <a:lstStyle/>
        <a:p>
          <a:endParaRPr lang="en-US" sz="300"/>
        </a:p>
      </dgm:t>
    </dgm:pt>
    <dgm:pt modelId="{8FAEAD93-898A-4ED9-B532-56B7B76F5FE1}" type="sibTrans" cxnId="{2C732CC7-66F0-44BD-B078-2AE2935C20BB}">
      <dgm:prSet/>
      <dgm:spPr/>
      <dgm:t>
        <a:bodyPr/>
        <a:lstStyle/>
        <a:p>
          <a:endParaRPr lang="en-US" sz="300"/>
        </a:p>
      </dgm:t>
    </dgm:pt>
    <dgm:pt modelId="{A1D008A6-5EAA-4C7F-87A5-FA1DC322EE5A}">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General Ledger</a:t>
          </a:r>
          <a:endParaRPr lang="en-US" sz="200" b="1" dirty="0">
            <a:latin typeface="Arial" panose="020B0604020202020204" pitchFamily="34" charset="0"/>
            <a:cs typeface="Arial" panose="020B0604020202020204" pitchFamily="34" charset="0"/>
          </a:endParaRPr>
        </a:p>
      </dgm:t>
    </dgm:pt>
    <dgm:pt modelId="{1A97E0C6-871C-4D22-9D71-451EACBFB0B5}" type="parTrans" cxnId="{A616AC81-FF6B-4EF4-A402-2B341F3C3CC3}">
      <dgm:prSet/>
      <dgm:spPr/>
      <dgm:t>
        <a:bodyPr/>
        <a:lstStyle/>
        <a:p>
          <a:endParaRPr lang="en-US" sz="300"/>
        </a:p>
      </dgm:t>
    </dgm:pt>
    <dgm:pt modelId="{67107D76-D40D-4CA6-8C39-5A7D8861931F}" type="sibTrans" cxnId="{A616AC81-FF6B-4EF4-A402-2B341F3C3CC3}">
      <dgm:prSet/>
      <dgm:spPr/>
      <dgm:t>
        <a:bodyPr/>
        <a:lstStyle/>
        <a:p>
          <a:endParaRPr lang="en-US" sz="300"/>
        </a:p>
      </dgm:t>
    </dgm:pt>
    <dgm:pt modelId="{CBB27D07-68AC-489C-B3A2-B74F518A2D72}">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Budget</a:t>
          </a:r>
          <a:endParaRPr lang="en-US" sz="200" dirty="0">
            <a:solidFill>
              <a:schemeClr val="bg1"/>
            </a:solidFill>
            <a:latin typeface="Arial" panose="020B0604020202020204" pitchFamily="34" charset="0"/>
            <a:cs typeface="Arial" panose="020B0604020202020204" pitchFamily="34" charset="0"/>
          </a:endParaRPr>
        </a:p>
      </dgm:t>
    </dgm:pt>
    <dgm:pt modelId="{0D82835D-6263-4522-B30E-7E0415A8E4C8}" type="parTrans" cxnId="{76454D10-CB4B-4CA0-8141-8400C99E2D11}">
      <dgm:prSet/>
      <dgm:spPr/>
      <dgm:t>
        <a:bodyPr/>
        <a:lstStyle/>
        <a:p>
          <a:endParaRPr lang="en-US" sz="300"/>
        </a:p>
      </dgm:t>
    </dgm:pt>
    <dgm:pt modelId="{3A56D4C7-CE68-44EA-A6AF-7475AF88E296}" type="sibTrans" cxnId="{76454D10-CB4B-4CA0-8141-8400C99E2D11}">
      <dgm:prSet/>
      <dgm:spPr/>
      <dgm:t>
        <a:bodyPr/>
        <a:lstStyle/>
        <a:p>
          <a:endParaRPr lang="en-US" sz="300"/>
        </a:p>
      </dgm:t>
    </dgm:pt>
    <dgm:pt modelId="{D21BB30F-3EE9-4BFB-9A45-0651D081DEE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Direct Retro</a:t>
          </a:r>
          <a:endParaRPr lang="en-US" sz="200" dirty="0">
            <a:solidFill>
              <a:schemeClr val="bg1"/>
            </a:solidFill>
            <a:latin typeface="Arial" panose="020B0604020202020204" pitchFamily="34" charset="0"/>
            <a:cs typeface="Arial" panose="020B0604020202020204" pitchFamily="34" charset="0"/>
          </a:endParaRPr>
        </a:p>
      </dgm:t>
    </dgm:pt>
    <dgm:pt modelId="{21B0233C-F43C-4B08-83C8-62621C3ED664}" type="parTrans" cxnId="{C16C057D-C03E-4C8E-880F-C43116C422A2}">
      <dgm:prSet/>
      <dgm:spPr/>
      <dgm:t>
        <a:bodyPr/>
        <a:lstStyle/>
        <a:p>
          <a:endParaRPr lang="en-US" sz="300"/>
        </a:p>
      </dgm:t>
    </dgm:pt>
    <dgm:pt modelId="{B12E9B9C-A2A4-49E3-A17B-9F403FE6262B}" type="sibTrans" cxnId="{C16C057D-C03E-4C8E-880F-C43116C422A2}">
      <dgm:prSet/>
      <dgm:spPr/>
      <dgm:t>
        <a:bodyPr/>
        <a:lstStyle/>
        <a:p>
          <a:endParaRPr lang="en-US" sz="300"/>
        </a:p>
      </dgm:t>
    </dgm:pt>
    <dgm:pt modelId="{29503F5A-E43F-4EE8-BF18-A270861E572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Funding</a:t>
          </a:r>
          <a:endParaRPr lang="en-US" sz="200" dirty="0">
            <a:solidFill>
              <a:schemeClr val="bg1"/>
            </a:solidFill>
            <a:latin typeface="Arial" panose="020B0604020202020204" pitchFamily="34" charset="0"/>
            <a:cs typeface="Arial" panose="020B0604020202020204" pitchFamily="34" charset="0"/>
          </a:endParaRPr>
        </a:p>
      </dgm:t>
    </dgm:pt>
    <dgm:pt modelId="{5AF78EB5-57BE-4908-9FBF-03B3667C9858}" type="parTrans" cxnId="{B474787E-27A9-4AC3-86EF-864DDCD0808D}">
      <dgm:prSet/>
      <dgm:spPr/>
      <dgm:t>
        <a:bodyPr/>
        <a:lstStyle/>
        <a:p>
          <a:endParaRPr lang="en-US" sz="300"/>
        </a:p>
      </dgm:t>
    </dgm:pt>
    <dgm:pt modelId="{0B94F527-DFD4-4710-9EE9-BF9012CA08DA}" type="sibTrans" cxnId="{B474787E-27A9-4AC3-86EF-864DDCD0808D}">
      <dgm:prSet/>
      <dgm:spPr/>
      <dgm:t>
        <a:bodyPr/>
        <a:lstStyle/>
        <a:p>
          <a:endParaRPr lang="en-US" sz="300"/>
        </a:p>
      </dgm:t>
    </dgm:pt>
    <dgm:pt modelId="{B6ECC087-6D45-499E-8477-DB0E8C04548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BCT</a:t>
          </a:r>
          <a:endParaRPr lang="en-US" sz="200" dirty="0">
            <a:solidFill>
              <a:schemeClr val="bg1"/>
            </a:solidFill>
            <a:latin typeface="Arial" panose="020B0604020202020204" pitchFamily="34" charset="0"/>
            <a:cs typeface="Arial" panose="020B0604020202020204" pitchFamily="34" charset="0"/>
          </a:endParaRPr>
        </a:p>
      </dgm:t>
    </dgm:pt>
    <dgm:pt modelId="{E91FF2B8-3D2F-4A97-A17E-0CFDA2A4605D}" type="parTrans" cxnId="{89A471E6-335E-4461-B806-5CC45CC9FA9F}">
      <dgm:prSet/>
      <dgm:spPr/>
      <dgm:t>
        <a:bodyPr/>
        <a:lstStyle/>
        <a:p>
          <a:endParaRPr lang="en-US" sz="300"/>
        </a:p>
      </dgm:t>
    </dgm:pt>
    <dgm:pt modelId="{D4FDB057-6F76-4E94-8748-CF526CCB0B0F}" type="sibTrans" cxnId="{89A471E6-335E-4461-B806-5CC45CC9FA9F}">
      <dgm:prSet/>
      <dgm:spPr/>
      <dgm:t>
        <a:bodyPr/>
        <a:lstStyle/>
        <a:p>
          <a:endParaRPr lang="en-US" sz="300"/>
        </a:p>
      </dgm:t>
    </dgm:pt>
    <dgm:pt modelId="{E5C6D8E4-5C25-4C88-A6C8-C5CFA83176EF}">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WorkStudy</a:t>
          </a:r>
          <a:endParaRPr lang="en-US" sz="200" dirty="0">
            <a:solidFill>
              <a:schemeClr val="bg1"/>
            </a:solidFill>
            <a:latin typeface="Arial" panose="020B0604020202020204" pitchFamily="34" charset="0"/>
            <a:cs typeface="Arial" panose="020B0604020202020204" pitchFamily="34" charset="0"/>
          </a:endParaRPr>
        </a:p>
      </dgm:t>
    </dgm:pt>
    <dgm:pt modelId="{C266371E-B971-40C1-ADE5-CD6A0B1BFA17}" type="parTrans" cxnId="{F86776AF-4B06-4B5A-B11D-3C6B6E993FA4}">
      <dgm:prSet/>
      <dgm:spPr/>
      <dgm:t>
        <a:bodyPr/>
        <a:lstStyle/>
        <a:p>
          <a:endParaRPr lang="en-US" sz="300"/>
        </a:p>
      </dgm:t>
    </dgm:pt>
    <dgm:pt modelId="{150E815F-E20C-4ED7-8FAA-E4E77580CBDE}" type="sibTrans" cxnId="{F86776AF-4B06-4B5A-B11D-3C6B6E993FA4}">
      <dgm:prSet/>
      <dgm:spPr/>
      <dgm:t>
        <a:bodyPr/>
        <a:lstStyle/>
        <a:p>
          <a:endParaRPr lang="en-US" sz="300"/>
        </a:p>
      </dgm:t>
    </dgm:pt>
    <dgm:pt modelId="{E01305A1-C123-432B-982A-85BF828D724E}">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Workforce Administration</a:t>
          </a:r>
          <a:endParaRPr lang="en-US" sz="200" b="1" dirty="0">
            <a:latin typeface="Arial" panose="020B0604020202020204" pitchFamily="34" charset="0"/>
            <a:cs typeface="Arial" panose="020B0604020202020204" pitchFamily="34" charset="0"/>
          </a:endParaRPr>
        </a:p>
      </dgm:t>
    </dgm:pt>
    <dgm:pt modelId="{88B9632B-8C30-4477-B78D-5E0133A99889}" type="sibTrans" cxnId="{0B012214-8F66-4934-AFF5-2CFF1AF309E1}">
      <dgm:prSet/>
      <dgm:spPr/>
      <dgm:t>
        <a:bodyPr/>
        <a:lstStyle/>
        <a:p>
          <a:endParaRPr lang="en-US" sz="300"/>
        </a:p>
      </dgm:t>
    </dgm:pt>
    <dgm:pt modelId="{9BD8E8C1-9959-4295-950B-0F243F0DBED0}" type="parTrans" cxnId="{0B012214-8F66-4934-AFF5-2CFF1AF309E1}">
      <dgm:prSet/>
      <dgm:spPr/>
      <dgm:t>
        <a:bodyPr/>
        <a:lstStyle/>
        <a:p>
          <a:endParaRPr lang="en-US" sz="300"/>
        </a:p>
      </dgm:t>
    </dgm:pt>
    <dgm:pt modelId="{02B025B1-171B-4D71-B558-A9EFA1C415C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External Systems ID</a:t>
          </a:r>
        </a:p>
      </dgm:t>
    </dgm:pt>
    <dgm:pt modelId="{0D1960F9-4E1C-4A28-A7C1-FAD83BEAB687}" type="parTrans" cxnId="{3F59673B-D7AD-46D3-90AA-ADA9DA652DE0}">
      <dgm:prSet/>
      <dgm:spPr/>
      <dgm:t>
        <a:bodyPr/>
        <a:lstStyle/>
        <a:p>
          <a:endParaRPr lang="en-US" sz="300"/>
        </a:p>
      </dgm:t>
    </dgm:pt>
    <dgm:pt modelId="{B2135914-B5BC-4DFC-A162-D964BE271EAD}" type="sibTrans" cxnId="{3F59673B-D7AD-46D3-90AA-ADA9DA652DE0}">
      <dgm:prSet/>
      <dgm:spPr/>
      <dgm:t>
        <a:bodyPr/>
        <a:lstStyle/>
        <a:p>
          <a:endParaRPr lang="en-US" sz="300"/>
        </a:p>
      </dgm:t>
    </dgm:pt>
    <dgm:pt modelId="{67794975-36DD-48F7-BAB7-B0E03426F045}">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Talent Acquisition Management</a:t>
          </a:r>
          <a:r>
            <a:rPr lang="en-US" sz="1100" dirty="0" smtClean="0"/>
            <a:t> </a:t>
          </a:r>
          <a:endParaRPr lang="en-US" sz="1100" dirty="0"/>
        </a:p>
      </dgm:t>
    </dgm:pt>
    <dgm:pt modelId="{3B0890CB-0E5D-4625-B1CE-8354CF3B91CE}" type="parTrans" cxnId="{3EB289BB-D01C-42F5-87BA-4D23D5F182DD}">
      <dgm:prSet/>
      <dgm:spPr/>
      <dgm:t>
        <a:bodyPr/>
        <a:lstStyle/>
        <a:p>
          <a:endParaRPr lang="en-US" sz="300"/>
        </a:p>
      </dgm:t>
    </dgm:pt>
    <dgm:pt modelId="{3113C5A7-5972-483E-8600-EE2F95FC6527}" type="sibTrans" cxnId="{3EB289BB-D01C-42F5-87BA-4D23D5F182DD}">
      <dgm:prSet/>
      <dgm:spPr/>
      <dgm:t>
        <a:bodyPr/>
        <a:lstStyle/>
        <a:p>
          <a:endParaRPr lang="en-US" sz="300"/>
        </a:p>
      </dgm:t>
    </dgm:pt>
    <dgm:pt modelId="{64F5B537-CB6C-4BB1-B57A-965B6B8AACD1}">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Print Apps</a:t>
          </a:r>
          <a:endParaRPr lang="en-US" sz="200" dirty="0">
            <a:solidFill>
              <a:schemeClr val="tx1"/>
            </a:solidFill>
            <a:latin typeface="Arial" panose="020B0604020202020204" pitchFamily="34" charset="0"/>
            <a:cs typeface="Arial" panose="020B0604020202020204" pitchFamily="34" charset="0"/>
          </a:endParaRPr>
        </a:p>
      </dgm:t>
    </dgm:pt>
    <dgm:pt modelId="{76A84223-DEBF-46F6-B5B7-BA871C6DE0D2}" type="parTrans" cxnId="{559A4B7A-9979-4771-8C79-04456C5B3199}">
      <dgm:prSet/>
      <dgm:spPr/>
      <dgm:t>
        <a:bodyPr/>
        <a:lstStyle/>
        <a:p>
          <a:endParaRPr lang="en-US" sz="300"/>
        </a:p>
      </dgm:t>
    </dgm:pt>
    <dgm:pt modelId="{F8032A61-5D02-469C-BF42-7C71F35AF812}" type="sibTrans" cxnId="{559A4B7A-9979-4771-8C79-04456C5B3199}">
      <dgm:prSet/>
      <dgm:spPr/>
      <dgm:t>
        <a:bodyPr/>
        <a:lstStyle/>
        <a:p>
          <a:endParaRPr lang="en-US" sz="300"/>
        </a:p>
      </dgm:t>
    </dgm:pt>
    <dgm:pt modelId="{15526922-5CB5-4105-8DFE-4F3FFF6E664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BN HCF</a:t>
          </a:r>
          <a:endParaRPr lang="en-US" sz="200" dirty="0">
            <a:solidFill>
              <a:schemeClr val="tx1"/>
            </a:solidFill>
            <a:latin typeface="Arial" panose="020B0604020202020204" pitchFamily="34" charset="0"/>
            <a:cs typeface="Arial" panose="020B0604020202020204" pitchFamily="34" charset="0"/>
          </a:endParaRPr>
        </a:p>
      </dgm:t>
    </dgm:pt>
    <dgm:pt modelId="{C5527E3F-9AB2-44CE-BC93-3047FC7C1F97}" type="parTrans" cxnId="{EBE27D17-0D93-4058-8781-929F48D81E31}">
      <dgm:prSet/>
      <dgm:spPr/>
      <dgm:t>
        <a:bodyPr/>
        <a:lstStyle/>
        <a:p>
          <a:endParaRPr lang="en-US" sz="300"/>
        </a:p>
      </dgm:t>
    </dgm:pt>
    <dgm:pt modelId="{6D0FD2CB-5C49-41BC-BEDC-5EFA26E16E1A}" type="sibTrans" cxnId="{EBE27D17-0D93-4058-8781-929F48D81E31}">
      <dgm:prSet/>
      <dgm:spPr/>
      <dgm:t>
        <a:bodyPr/>
        <a:lstStyle/>
        <a:p>
          <a:endParaRPr lang="en-US" sz="300"/>
        </a:p>
      </dgm:t>
    </dgm:pt>
    <dgm:pt modelId="{2B7E0880-5BE4-4DDA-A802-34B5EA44C352}" type="pres">
      <dgm:prSet presAssocID="{FFAFDA92-8C25-4370-B07A-9960A50AC79D}" presName="theList" presStyleCnt="0">
        <dgm:presLayoutVars>
          <dgm:dir/>
          <dgm:animLvl val="lvl"/>
          <dgm:resizeHandles val="exact"/>
        </dgm:presLayoutVars>
      </dgm:prSet>
      <dgm:spPr/>
      <dgm:t>
        <a:bodyPr/>
        <a:lstStyle/>
        <a:p>
          <a:endParaRPr lang="en-US"/>
        </a:p>
      </dgm:t>
    </dgm:pt>
    <dgm:pt modelId="{6D87F9AE-1C1C-4AAB-9FBA-D2C2F11FD2C6}" type="pres">
      <dgm:prSet presAssocID="{B8C4EEB2-1ABA-41F1-A01D-005FA28D3954}" presName="compNode" presStyleCnt="0"/>
      <dgm:spPr/>
    </dgm:pt>
    <dgm:pt modelId="{1D2FF2EE-A0AF-4CBB-BB0A-70F44ACEA673}" type="pres">
      <dgm:prSet presAssocID="{B8C4EEB2-1ABA-41F1-A01D-005FA28D3954}" presName="aNode" presStyleLbl="bgShp" presStyleIdx="0" presStyleCnt="5"/>
      <dgm:spPr/>
      <dgm:t>
        <a:bodyPr/>
        <a:lstStyle/>
        <a:p>
          <a:endParaRPr lang="en-US"/>
        </a:p>
      </dgm:t>
    </dgm:pt>
    <dgm:pt modelId="{27EAF50D-F23A-4691-B84C-495E4CE39750}" type="pres">
      <dgm:prSet presAssocID="{B8C4EEB2-1ABA-41F1-A01D-005FA28D3954}" presName="textNode" presStyleLbl="bgShp" presStyleIdx="0" presStyleCnt="5"/>
      <dgm:spPr/>
      <dgm:t>
        <a:bodyPr/>
        <a:lstStyle/>
        <a:p>
          <a:endParaRPr lang="en-US"/>
        </a:p>
      </dgm:t>
    </dgm:pt>
    <dgm:pt modelId="{AD89C34E-1942-4594-8DA9-9A717C71A45A}" type="pres">
      <dgm:prSet presAssocID="{B8C4EEB2-1ABA-41F1-A01D-005FA28D3954}" presName="compChildNode" presStyleCnt="0"/>
      <dgm:spPr/>
    </dgm:pt>
    <dgm:pt modelId="{8DECA7EB-69D4-4E18-9635-FA6894FB82A2}" type="pres">
      <dgm:prSet presAssocID="{B8C4EEB2-1ABA-41F1-A01D-005FA28D3954}" presName="theInnerList" presStyleCnt="0"/>
      <dgm:spPr/>
    </dgm:pt>
    <dgm:pt modelId="{0554C4AE-FE75-4F11-B025-4DDF38E74C32}" type="pres">
      <dgm:prSet presAssocID="{4B81A56C-A907-46D3-BF1D-309B8AD18104}" presName="childNode" presStyleLbl="node1" presStyleIdx="0" presStyleCnt="15">
        <dgm:presLayoutVars>
          <dgm:bulletEnabled val="1"/>
        </dgm:presLayoutVars>
      </dgm:prSet>
      <dgm:spPr/>
      <dgm:t>
        <a:bodyPr/>
        <a:lstStyle/>
        <a:p>
          <a:endParaRPr lang="en-US"/>
        </a:p>
      </dgm:t>
    </dgm:pt>
    <dgm:pt modelId="{D5FE08E0-3F9D-4ED9-94CE-B45F01CBF4AC}" type="pres">
      <dgm:prSet presAssocID="{B8C4EEB2-1ABA-41F1-A01D-005FA28D3954}" presName="aSpace" presStyleCnt="0"/>
      <dgm:spPr/>
    </dgm:pt>
    <dgm:pt modelId="{0432B7AC-3B08-44E5-843E-131CF11DEDB5}" type="pres">
      <dgm:prSet presAssocID="{E01305A1-C123-432B-982A-85BF828D724E}" presName="compNode" presStyleCnt="0"/>
      <dgm:spPr/>
    </dgm:pt>
    <dgm:pt modelId="{370185C2-78AC-4921-9B59-97830202B871}" type="pres">
      <dgm:prSet presAssocID="{E01305A1-C123-432B-982A-85BF828D724E}" presName="aNode" presStyleLbl="bgShp" presStyleIdx="1" presStyleCnt="5"/>
      <dgm:spPr/>
      <dgm:t>
        <a:bodyPr/>
        <a:lstStyle/>
        <a:p>
          <a:endParaRPr lang="en-US"/>
        </a:p>
      </dgm:t>
    </dgm:pt>
    <dgm:pt modelId="{5253D4BB-1077-46FF-BE2F-9D09835A3C39}" type="pres">
      <dgm:prSet presAssocID="{E01305A1-C123-432B-982A-85BF828D724E}" presName="textNode" presStyleLbl="bgShp" presStyleIdx="1" presStyleCnt="5"/>
      <dgm:spPr/>
      <dgm:t>
        <a:bodyPr/>
        <a:lstStyle/>
        <a:p>
          <a:endParaRPr lang="en-US"/>
        </a:p>
      </dgm:t>
    </dgm:pt>
    <dgm:pt modelId="{805D6294-CAEC-47B4-A460-9C0B4E050BF9}" type="pres">
      <dgm:prSet presAssocID="{E01305A1-C123-432B-982A-85BF828D724E}" presName="compChildNode" presStyleCnt="0"/>
      <dgm:spPr/>
    </dgm:pt>
    <dgm:pt modelId="{C3428635-9A56-48E0-A8E8-4A394126FF3C}" type="pres">
      <dgm:prSet presAssocID="{E01305A1-C123-432B-982A-85BF828D724E}" presName="theInnerList" presStyleCnt="0"/>
      <dgm:spPr/>
    </dgm:pt>
    <dgm:pt modelId="{42FCFDE2-645E-45FF-8F30-CB16C1EF1495}" type="pres">
      <dgm:prSet presAssocID="{E8A012BB-D446-4D2E-8912-3FA210044DCE}" presName="childNode" presStyleLbl="node1" presStyleIdx="1" presStyleCnt="15">
        <dgm:presLayoutVars>
          <dgm:bulletEnabled val="1"/>
        </dgm:presLayoutVars>
      </dgm:prSet>
      <dgm:spPr/>
      <dgm:t>
        <a:bodyPr/>
        <a:lstStyle/>
        <a:p>
          <a:endParaRPr lang="en-US"/>
        </a:p>
      </dgm:t>
    </dgm:pt>
    <dgm:pt modelId="{E4DD6AFB-75BE-46E1-836F-4D0FB6F1574F}" type="pres">
      <dgm:prSet presAssocID="{E8A012BB-D446-4D2E-8912-3FA210044DCE}" presName="aSpace2" presStyleCnt="0"/>
      <dgm:spPr/>
    </dgm:pt>
    <dgm:pt modelId="{03679F51-D998-4FDC-8702-C504A7CCC77D}" type="pres">
      <dgm:prSet presAssocID="{9796E3DC-94B6-44A0-9A18-F31D8AA84E1D}" presName="childNode" presStyleLbl="node1" presStyleIdx="2" presStyleCnt="15">
        <dgm:presLayoutVars>
          <dgm:bulletEnabled val="1"/>
        </dgm:presLayoutVars>
      </dgm:prSet>
      <dgm:spPr/>
      <dgm:t>
        <a:bodyPr/>
        <a:lstStyle/>
        <a:p>
          <a:endParaRPr lang="en-US"/>
        </a:p>
      </dgm:t>
    </dgm:pt>
    <dgm:pt modelId="{B95EB3C1-D051-43C8-ABD3-16DFC1D279D5}" type="pres">
      <dgm:prSet presAssocID="{9796E3DC-94B6-44A0-9A18-F31D8AA84E1D}" presName="aSpace2" presStyleCnt="0"/>
      <dgm:spPr/>
    </dgm:pt>
    <dgm:pt modelId="{E20062BD-9B62-4C0E-8EA9-85C75F84435A}" type="pres">
      <dgm:prSet presAssocID="{356019C2-D0CB-493E-93E3-353F65DEC04D}" presName="childNode" presStyleLbl="node1" presStyleIdx="3" presStyleCnt="15">
        <dgm:presLayoutVars>
          <dgm:bulletEnabled val="1"/>
        </dgm:presLayoutVars>
      </dgm:prSet>
      <dgm:spPr/>
      <dgm:t>
        <a:bodyPr/>
        <a:lstStyle/>
        <a:p>
          <a:endParaRPr lang="en-US"/>
        </a:p>
      </dgm:t>
    </dgm:pt>
    <dgm:pt modelId="{38FB99D3-BA43-48D2-B23A-3AD7BF193E0A}" type="pres">
      <dgm:prSet presAssocID="{356019C2-D0CB-493E-93E3-353F65DEC04D}" presName="aSpace2" presStyleCnt="0"/>
      <dgm:spPr/>
    </dgm:pt>
    <dgm:pt modelId="{71720E7E-4665-47F6-985E-68DD56597501}" type="pres">
      <dgm:prSet presAssocID="{F4453768-DAAA-49D8-A055-D0BE12C7C9E5}" presName="childNode" presStyleLbl="node1" presStyleIdx="4" presStyleCnt="15">
        <dgm:presLayoutVars>
          <dgm:bulletEnabled val="1"/>
        </dgm:presLayoutVars>
      </dgm:prSet>
      <dgm:spPr/>
      <dgm:t>
        <a:bodyPr/>
        <a:lstStyle/>
        <a:p>
          <a:endParaRPr lang="en-US"/>
        </a:p>
      </dgm:t>
    </dgm:pt>
    <dgm:pt modelId="{59814281-E0A3-4803-9026-186223F77125}" type="pres">
      <dgm:prSet presAssocID="{F4453768-DAAA-49D8-A055-D0BE12C7C9E5}" presName="aSpace2" presStyleCnt="0"/>
      <dgm:spPr/>
    </dgm:pt>
    <dgm:pt modelId="{C46F11A8-6FBB-4198-B86F-DB967BC52B5B}" type="pres">
      <dgm:prSet presAssocID="{02B025B1-171B-4D71-B558-A9EFA1C415CB}" presName="childNode" presStyleLbl="node1" presStyleIdx="5" presStyleCnt="15">
        <dgm:presLayoutVars>
          <dgm:bulletEnabled val="1"/>
        </dgm:presLayoutVars>
      </dgm:prSet>
      <dgm:spPr/>
      <dgm:t>
        <a:bodyPr/>
        <a:lstStyle/>
        <a:p>
          <a:endParaRPr lang="en-US"/>
        </a:p>
      </dgm:t>
    </dgm:pt>
    <dgm:pt modelId="{98C4E19C-3CD5-47BA-87E4-846B19354A16}" type="pres">
      <dgm:prSet presAssocID="{E01305A1-C123-432B-982A-85BF828D724E}" presName="aSpace" presStyleCnt="0"/>
      <dgm:spPr/>
    </dgm:pt>
    <dgm:pt modelId="{BDF4E399-65E9-4E44-9FA1-52718B496BF6}" type="pres">
      <dgm:prSet presAssocID="{E46BF943-E7C1-47DD-84E9-E8D7083973C0}" presName="compNode" presStyleCnt="0"/>
      <dgm:spPr/>
    </dgm:pt>
    <dgm:pt modelId="{1AD4EB55-AA6B-403F-89EB-984F01F7EEBD}" type="pres">
      <dgm:prSet presAssocID="{E46BF943-E7C1-47DD-84E9-E8D7083973C0}" presName="aNode" presStyleLbl="bgShp" presStyleIdx="2" presStyleCnt="5" custLinFactNeighborX="-1534" custLinFactNeighborY="-1455"/>
      <dgm:spPr/>
      <dgm:t>
        <a:bodyPr/>
        <a:lstStyle/>
        <a:p>
          <a:endParaRPr lang="en-US"/>
        </a:p>
      </dgm:t>
    </dgm:pt>
    <dgm:pt modelId="{3CB99917-3204-42EA-86AF-BA7419AA0747}" type="pres">
      <dgm:prSet presAssocID="{E46BF943-E7C1-47DD-84E9-E8D7083973C0}" presName="textNode" presStyleLbl="bgShp" presStyleIdx="2" presStyleCnt="5"/>
      <dgm:spPr/>
      <dgm:t>
        <a:bodyPr/>
        <a:lstStyle/>
        <a:p>
          <a:endParaRPr lang="en-US"/>
        </a:p>
      </dgm:t>
    </dgm:pt>
    <dgm:pt modelId="{01A11F96-4AA4-4837-84CB-BBA16499F98E}" type="pres">
      <dgm:prSet presAssocID="{E46BF943-E7C1-47DD-84E9-E8D7083973C0}" presName="compChildNode" presStyleCnt="0"/>
      <dgm:spPr/>
    </dgm:pt>
    <dgm:pt modelId="{E4A0AA91-E2A5-4583-AE5B-5D448C4B6E3E}" type="pres">
      <dgm:prSet presAssocID="{E46BF943-E7C1-47DD-84E9-E8D7083973C0}" presName="theInnerList" presStyleCnt="0"/>
      <dgm:spPr/>
    </dgm:pt>
    <dgm:pt modelId="{C922DD2C-21CF-4D54-A550-A93FDE720562}" type="pres">
      <dgm:prSet presAssocID="{97BDE6B4-87ED-4000-BAB6-4EFD1C2FE79C}" presName="childNode" presStyleLbl="node1" presStyleIdx="6" presStyleCnt="15">
        <dgm:presLayoutVars>
          <dgm:bulletEnabled val="1"/>
        </dgm:presLayoutVars>
      </dgm:prSet>
      <dgm:spPr/>
      <dgm:t>
        <a:bodyPr/>
        <a:lstStyle/>
        <a:p>
          <a:endParaRPr lang="en-US"/>
        </a:p>
      </dgm:t>
    </dgm:pt>
    <dgm:pt modelId="{98997C15-7A32-4D4F-B233-D35FB144B88E}" type="pres">
      <dgm:prSet presAssocID="{97BDE6B4-87ED-4000-BAB6-4EFD1C2FE79C}" presName="aSpace2" presStyleCnt="0"/>
      <dgm:spPr/>
    </dgm:pt>
    <dgm:pt modelId="{8292586A-2F8D-400C-B3B8-E461A5867780}" type="pres">
      <dgm:prSet presAssocID="{2199FB28-EB0F-4299-9965-2480D4160E87}" presName="childNode" presStyleLbl="node1" presStyleIdx="7" presStyleCnt="15">
        <dgm:presLayoutVars>
          <dgm:bulletEnabled val="1"/>
        </dgm:presLayoutVars>
      </dgm:prSet>
      <dgm:spPr/>
      <dgm:t>
        <a:bodyPr/>
        <a:lstStyle/>
        <a:p>
          <a:endParaRPr lang="en-US"/>
        </a:p>
      </dgm:t>
    </dgm:pt>
    <dgm:pt modelId="{8705A02B-1269-44FE-A14C-0FBB5BCFFDD4}" type="pres">
      <dgm:prSet presAssocID="{2199FB28-EB0F-4299-9965-2480D4160E87}" presName="aSpace2" presStyleCnt="0"/>
      <dgm:spPr/>
    </dgm:pt>
    <dgm:pt modelId="{1188999E-A751-42C4-991B-BDAD222C5774}" type="pres">
      <dgm:prSet presAssocID="{15526922-5CB5-4105-8DFE-4F3FFF6E6645}" presName="childNode" presStyleLbl="node1" presStyleIdx="8" presStyleCnt="15">
        <dgm:presLayoutVars>
          <dgm:bulletEnabled val="1"/>
        </dgm:presLayoutVars>
      </dgm:prSet>
      <dgm:spPr/>
      <dgm:t>
        <a:bodyPr/>
        <a:lstStyle/>
        <a:p>
          <a:endParaRPr lang="en-US"/>
        </a:p>
      </dgm:t>
    </dgm:pt>
    <dgm:pt modelId="{4988B86B-350C-424A-AAC6-4FFD27363A01}" type="pres">
      <dgm:prSet presAssocID="{E46BF943-E7C1-47DD-84E9-E8D7083973C0}" presName="aSpace" presStyleCnt="0"/>
      <dgm:spPr/>
    </dgm:pt>
    <dgm:pt modelId="{B21F7654-E795-464A-B5E4-950260ADF66B}" type="pres">
      <dgm:prSet presAssocID="{A1D008A6-5EAA-4C7F-87A5-FA1DC322EE5A}" presName="compNode" presStyleCnt="0"/>
      <dgm:spPr/>
    </dgm:pt>
    <dgm:pt modelId="{09EBD596-51AE-4679-B572-8B94215BD321}" type="pres">
      <dgm:prSet presAssocID="{A1D008A6-5EAA-4C7F-87A5-FA1DC322EE5A}" presName="aNode" presStyleLbl="bgShp" presStyleIdx="3" presStyleCnt="5"/>
      <dgm:spPr/>
      <dgm:t>
        <a:bodyPr/>
        <a:lstStyle/>
        <a:p>
          <a:endParaRPr lang="en-US"/>
        </a:p>
      </dgm:t>
    </dgm:pt>
    <dgm:pt modelId="{39012442-2246-4656-9BB3-8D857F23A25E}" type="pres">
      <dgm:prSet presAssocID="{A1D008A6-5EAA-4C7F-87A5-FA1DC322EE5A}" presName="textNode" presStyleLbl="bgShp" presStyleIdx="3" presStyleCnt="5"/>
      <dgm:spPr/>
      <dgm:t>
        <a:bodyPr/>
        <a:lstStyle/>
        <a:p>
          <a:endParaRPr lang="en-US"/>
        </a:p>
      </dgm:t>
    </dgm:pt>
    <dgm:pt modelId="{0693FDA0-8B5D-48A0-A280-0FCBDB02AE95}" type="pres">
      <dgm:prSet presAssocID="{A1D008A6-5EAA-4C7F-87A5-FA1DC322EE5A}" presName="compChildNode" presStyleCnt="0"/>
      <dgm:spPr/>
    </dgm:pt>
    <dgm:pt modelId="{E998CB3F-8C5F-4043-8701-FEC84DB1DDFD}" type="pres">
      <dgm:prSet presAssocID="{A1D008A6-5EAA-4C7F-87A5-FA1DC322EE5A}" presName="theInnerList" presStyleCnt="0"/>
      <dgm:spPr/>
    </dgm:pt>
    <dgm:pt modelId="{36124834-F637-488B-A21D-3B5B9BB30C82}" type="pres">
      <dgm:prSet presAssocID="{CBB27D07-68AC-489C-B3A2-B74F518A2D72}" presName="childNode" presStyleLbl="node1" presStyleIdx="9" presStyleCnt="15">
        <dgm:presLayoutVars>
          <dgm:bulletEnabled val="1"/>
        </dgm:presLayoutVars>
      </dgm:prSet>
      <dgm:spPr/>
      <dgm:t>
        <a:bodyPr/>
        <a:lstStyle/>
        <a:p>
          <a:endParaRPr lang="en-US"/>
        </a:p>
      </dgm:t>
    </dgm:pt>
    <dgm:pt modelId="{4D8910B4-3E8F-4C77-AFE0-95B450C1EA10}" type="pres">
      <dgm:prSet presAssocID="{CBB27D07-68AC-489C-B3A2-B74F518A2D72}" presName="aSpace2" presStyleCnt="0"/>
      <dgm:spPr/>
    </dgm:pt>
    <dgm:pt modelId="{56769E9B-DDA8-47C6-89D1-4D29BAFD527D}" type="pres">
      <dgm:prSet presAssocID="{D21BB30F-3EE9-4BFB-9A45-0651D081DEEB}" presName="childNode" presStyleLbl="node1" presStyleIdx="10" presStyleCnt="15">
        <dgm:presLayoutVars>
          <dgm:bulletEnabled val="1"/>
        </dgm:presLayoutVars>
      </dgm:prSet>
      <dgm:spPr/>
      <dgm:t>
        <a:bodyPr/>
        <a:lstStyle/>
        <a:p>
          <a:endParaRPr lang="en-US"/>
        </a:p>
      </dgm:t>
    </dgm:pt>
    <dgm:pt modelId="{9931D271-527E-471A-AD2C-3E69E407ADEA}" type="pres">
      <dgm:prSet presAssocID="{D21BB30F-3EE9-4BFB-9A45-0651D081DEEB}" presName="aSpace2" presStyleCnt="0"/>
      <dgm:spPr/>
    </dgm:pt>
    <dgm:pt modelId="{6D568BB0-EB6D-48CA-82ED-F411420B863A}" type="pres">
      <dgm:prSet presAssocID="{29503F5A-E43F-4EE8-BF18-A270861E572B}" presName="childNode" presStyleLbl="node1" presStyleIdx="11" presStyleCnt="15">
        <dgm:presLayoutVars>
          <dgm:bulletEnabled val="1"/>
        </dgm:presLayoutVars>
      </dgm:prSet>
      <dgm:spPr/>
      <dgm:t>
        <a:bodyPr/>
        <a:lstStyle/>
        <a:p>
          <a:endParaRPr lang="en-US"/>
        </a:p>
      </dgm:t>
    </dgm:pt>
    <dgm:pt modelId="{C3AE2277-9065-47AE-BC4C-9EB05B2896EE}" type="pres">
      <dgm:prSet presAssocID="{29503F5A-E43F-4EE8-BF18-A270861E572B}" presName="aSpace2" presStyleCnt="0"/>
      <dgm:spPr/>
    </dgm:pt>
    <dgm:pt modelId="{663DF235-0484-4B07-93C1-D5F29AD45230}" type="pres">
      <dgm:prSet presAssocID="{B6ECC087-6D45-499E-8477-DB0E8C04548B}" presName="childNode" presStyleLbl="node1" presStyleIdx="12" presStyleCnt="15">
        <dgm:presLayoutVars>
          <dgm:bulletEnabled val="1"/>
        </dgm:presLayoutVars>
      </dgm:prSet>
      <dgm:spPr/>
      <dgm:t>
        <a:bodyPr/>
        <a:lstStyle/>
        <a:p>
          <a:endParaRPr lang="en-US"/>
        </a:p>
      </dgm:t>
    </dgm:pt>
    <dgm:pt modelId="{5EE3C069-7201-4DFE-901B-61D4383ADEF0}" type="pres">
      <dgm:prSet presAssocID="{B6ECC087-6D45-499E-8477-DB0E8C04548B}" presName="aSpace2" presStyleCnt="0"/>
      <dgm:spPr/>
    </dgm:pt>
    <dgm:pt modelId="{210CD016-1FE8-4E8D-B3CE-68D0D7572B61}" type="pres">
      <dgm:prSet presAssocID="{E5C6D8E4-5C25-4C88-A6C8-C5CFA83176EF}" presName="childNode" presStyleLbl="node1" presStyleIdx="13" presStyleCnt="15">
        <dgm:presLayoutVars>
          <dgm:bulletEnabled val="1"/>
        </dgm:presLayoutVars>
      </dgm:prSet>
      <dgm:spPr/>
      <dgm:t>
        <a:bodyPr/>
        <a:lstStyle/>
        <a:p>
          <a:endParaRPr lang="en-US"/>
        </a:p>
      </dgm:t>
    </dgm:pt>
    <dgm:pt modelId="{7D4B68F2-EA24-4F53-A06C-D18FFD888CBD}" type="pres">
      <dgm:prSet presAssocID="{A1D008A6-5EAA-4C7F-87A5-FA1DC322EE5A}" presName="aSpace" presStyleCnt="0"/>
      <dgm:spPr/>
    </dgm:pt>
    <dgm:pt modelId="{584A6BDA-746D-4192-BC26-5E9AB88E8361}" type="pres">
      <dgm:prSet presAssocID="{67794975-36DD-48F7-BAB7-B0E03426F045}" presName="compNode" presStyleCnt="0"/>
      <dgm:spPr/>
    </dgm:pt>
    <dgm:pt modelId="{78887FB3-FF17-4B03-9C6E-30349B42C9E8}" type="pres">
      <dgm:prSet presAssocID="{67794975-36DD-48F7-BAB7-B0E03426F045}" presName="aNode" presStyleLbl="bgShp" presStyleIdx="4" presStyleCnt="5"/>
      <dgm:spPr/>
      <dgm:t>
        <a:bodyPr/>
        <a:lstStyle/>
        <a:p>
          <a:endParaRPr lang="en-US"/>
        </a:p>
      </dgm:t>
    </dgm:pt>
    <dgm:pt modelId="{385B9396-9402-4A3D-AE9D-637F7B4D348B}" type="pres">
      <dgm:prSet presAssocID="{67794975-36DD-48F7-BAB7-B0E03426F045}" presName="textNode" presStyleLbl="bgShp" presStyleIdx="4" presStyleCnt="5"/>
      <dgm:spPr/>
      <dgm:t>
        <a:bodyPr/>
        <a:lstStyle/>
        <a:p>
          <a:endParaRPr lang="en-US"/>
        </a:p>
      </dgm:t>
    </dgm:pt>
    <dgm:pt modelId="{05F96061-DE82-4E8F-8233-CFEAAD69026A}" type="pres">
      <dgm:prSet presAssocID="{67794975-36DD-48F7-BAB7-B0E03426F045}" presName="compChildNode" presStyleCnt="0"/>
      <dgm:spPr/>
    </dgm:pt>
    <dgm:pt modelId="{3A9D8572-4ED4-44F9-8AD1-5D63E8DFCA78}" type="pres">
      <dgm:prSet presAssocID="{67794975-36DD-48F7-BAB7-B0E03426F045}" presName="theInnerList" presStyleCnt="0"/>
      <dgm:spPr/>
    </dgm:pt>
    <dgm:pt modelId="{D71E6243-088E-437A-93DC-7436D56ED6C1}" type="pres">
      <dgm:prSet presAssocID="{64F5B537-CB6C-4BB1-B57A-965B6B8AACD1}" presName="childNode" presStyleLbl="node1" presStyleIdx="14" presStyleCnt="15">
        <dgm:presLayoutVars>
          <dgm:bulletEnabled val="1"/>
        </dgm:presLayoutVars>
      </dgm:prSet>
      <dgm:spPr/>
      <dgm:t>
        <a:bodyPr/>
        <a:lstStyle/>
        <a:p>
          <a:endParaRPr lang="en-US"/>
        </a:p>
      </dgm:t>
    </dgm:pt>
  </dgm:ptLst>
  <dgm:cxnLst>
    <dgm:cxn modelId="{21899310-63DA-465F-B2BA-0FC432AA840B}" type="presOf" srcId="{97BDE6B4-87ED-4000-BAB6-4EFD1C2FE79C}" destId="{C922DD2C-21CF-4D54-A550-A93FDE720562}" srcOrd="0" destOrd="0" presId="urn:microsoft.com/office/officeart/2005/8/layout/lProcess2"/>
    <dgm:cxn modelId="{30244450-DA27-434D-A1C5-6C72EB9E3A40}" type="presOf" srcId="{B8C4EEB2-1ABA-41F1-A01D-005FA28D3954}" destId="{27EAF50D-F23A-4691-B84C-495E4CE39750}" srcOrd="1" destOrd="0" presId="urn:microsoft.com/office/officeart/2005/8/layout/lProcess2"/>
    <dgm:cxn modelId="{AEECE312-E1FE-4307-BD58-E118D9B51155}" srcId="{E01305A1-C123-432B-982A-85BF828D724E}" destId="{9796E3DC-94B6-44A0-9A18-F31D8AA84E1D}" srcOrd="1" destOrd="0" parTransId="{F3CFD3D2-1B34-48FB-994C-EE898F3D03A2}" sibTransId="{EB3F8348-0147-451D-8F69-D857F1EA968F}"/>
    <dgm:cxn modelId="{3EB289BB-D01C-42F5-87BA-4D23D5F182DD}" srcId="{FFAFDA92-8C25-4370-B07A-9960A50AC79D}" destId="{67794975-36DD-48F7-BAB7-B0E03426F045}" srcOrd="4" destOrd="0" parTransId="{3B0890CB-0E5D-4625-B1CE-8354CF3B91CE}" sibTransId="{3113C5A7-5972-483E-8600-EE2F95FC6527}"/>
    <dgm:cxn modelId="{0B012214-8F66-4934-AFF5-2CFF1AF309E1}" srcId="{FFAFDA92-8C25-4370-B07A-9960A50AC79D}" destId="{E01305A1-C123-432B-982A-85BF828D724E}" srcOrd="1" destOrd="0" parTransId="{9BD8E8C1-9959-4295-950B-0F243F0DBED0}" sibTransId="{88B9632B-8C30-4477-B78D-5E0133A99889}"/>
    <dgm:cxn modelId="{5AEEC1F3-9F38-45C9-8C08-A4583F172675}" type="presOf" srcId="{67794975-36DD-48F7-BAB7-B0E03426F045}" destId="{78887FB3-FF17-4B03-9C6E-30349B42C9E8}" srcOrd="0" destOrd="0" presId="urn:microsoft.com/office/officeart/2005/8/layout/lProcess2"/>
    <dgm:cxn modelId="{604EDCF5-1C87-4500-846A-4C695A0FF6CC}" srcId="{B8C4EEB2-1ABA-41F1-A01D-005FA28D3954}" destId="{4B81A56C-A907-46D3-BF1D-309B8AD18104}" srcOrd="0" destOrd="0" parTransId="{53E9AD1C-D7BF-4FD1-A9E4-EC8319D518CB}" sibTransId="{0375ABE3-DF37-4D41-B45C-D4E1FF7C58B8}"/>
    <dgm:cxn modelId="{C16C057D-C03E-4C8E-880F-C43116C422A2}" srcId="{A1D008A6-5EAA-4C7F-87A5-FA1DC322EE5A}" destId="{D21BB30F-3EE9-4BFB-9A45-0651D081DEEB}" srcOrd="1" destOrd="0" parTransId="{21B0233C-F43C-4B08-83C8-62621C3ED664}" sibTransId="{B12E9B9C-A2A4-49E3-A17B-9F403FE6262B}"/>
    <dgm:cxn modelId="{B474787E-27A9-4AC3-86EF-864DDCD0808D}" srcId="{A1D008A6-5EAA-4C7F-87A5-FA1DC322EE5A}" destId="{29503F5A-E43F-4EE8-BF18-A270861E572B}" srcOrd="2" destOrd="0" parTransId="{5AF78EB5-57BE-4908-9FBF-03B3667C9858}" sibTransId="{0B94F527-DFD4-4710-9EE9-BF9012CA08DA}"/>
    <dgm:cxn modelId="{A80A704B-A5C6-4C0F-8F86-55A7B20E2442}" type="presOf" srcId="{29503F5A-E43F-4EE8-BF18-A270861E572B}" destId="{6D568BB0-EB6D-48CA-82ED-F411420B863A}" srcOrd="0" destOrd="0" presId="urn:microsoft.com/office/officeart/2005/8/layout/lProcess2"/>
    <dgm:cxn modelId="{FF480930-C5D0-461E-BC3C-264499CA4071}" type="presOf" srcId="{2199FB28-EB0F-4299-9965-2480D4160E87}" destId="{8292586A-2F8D-400C-B3B8-E461A5867780}" srcOrd="0" destOrd="0" presId="urn:microsoft.com/office/officeart/2005/8/layout/lProcess2"/>
    <dgm:cxn modelId="{D03928C9-8B67-4655-B658-6DA44F101975}" srcId="{E01305A1-C123-432B-982A-85BF828D724E}" destId="{E8A012BB-D446-4D2E-8912-3FA210044DCE}" srcOrd="0" destOrd="0" parTransId="{8CAD1C1B-B53F-45FC-A1C2-523FC2CD789D}" sibTransId="{1FABBFAC-DE3D-4CF3-BEE5-2D8F7E4E5076}"/>
    <dgm:cxn modelId="{833AF582-AAB5-4935-B064-C1E92AF3FD7C}" type="presOf" srcId="{02B025B1-171B-4D71-B558-A9EFA1C415CB}" destId="{C46F11A8-6FBB-4198-B86F-DB967BC52B5B}" srcOrd="0" destOrd="0" presId="urn:microsoft.com/office/officeart/2005/8/layout/lProcess2"/>
    <dgm:cxn modelId="{559A4B7A-9979-4771-8C79-04456C5B3199}" srcId="{67794975-36DD-48F7-BAB7-B0E03426F045}" destId="{64F5B537-CB6C-4BB1-B57A-965B6B8AACD1}" srcOrd="0" destOrd="0" parTransId="{76A84223-DEBF-46F6-B5B7-BA871C6DE0D2}" sibTransId="{F8032A61-5D02-469C-BF42-7C71F35AF812}"/>
    <dgm:cxn modelId="{6F0A09DE-E503-4C0A-80DF-5C43B2CE3C7C}" type="presOf" srcId="{64F5B537-CB6C-4BB1-B57A-965B6B8AACD1}" destId="{D71E6243-088E-437A-93DC-7436D56ED6C1}" srcOrd="0" destOrd="0" presId="urn:microsoft.com/office/officeart/2005/8/layout/lProcess2"/>
    <dgm:cxn modelId="{AE688379-4DAD-45EC-94F3-80C1040FCEC0}" type="presOf" srcId="{4B81A56C-A907-46D3-BF1D-309B8AD18104}" destId="{0554C4AE-FE75-4F11-B025-4DDF38E74C32}" srcOrd="0" destOrd="0" presId="urn:microsoft.com/office/officeart/2005/8/layout/lProcess2"/>
    <dgm:cxn modelId="{419CAD4D-1197-4BE5-AFB6-863ADD71026F}" type="presOf" srcId="{E5C6D8E4-5C25-4C88-A6C8-C5CFA83176EF}" destId="{210CD016-1FE8-4E8D-B3CE-68D0D7572B61}" srcOrd="0" destOrd="0" presId="urn:microsoft.com/office/officeart/2005/8/layout/lProcess2"/>
    <dgm:cxn modelId="{4BBC820C-5A5B-4D32-93F3-14CECF1DE684}" srcId="{E46BF943-E7C1-47DD-84E9-E8D7083973C0}" destId="{2199FB28-EB0F-4299-9965-2480D4160E87}" srcOrd="1" destOrd="0" parTransId="{E914037D-B386-416E-8E7D-D511CAF14319}" sibTransId="{16F2FD7E-DEB0-4699-AE78-8E1DC4014DFA}"/>
    <dgm:cxn modelId="{24EE6ACC-CC37-464D-8F52-3EE958FA4081}" type="presOf" srcId="{B6ECC087-6D45-499E-8477-DB0E8C04548B}" destId="{663DF235-0484-4B07-93C1-D5F29AD45230}" srcOrd="0" destOrd="0" presId="urn:microsoft.com/office/officeart/2005/8/layout/lProcess2"/>
    <dgm:cxn modelId="{CE09736B-AD24-40CA-A8BB-2B0881CE8B7C}" type="presOf" srcId="{A1D008A6-5EAA-4C7F-87A5-FA1DC322EE5A}" destId="{09EBD596-51AE-4679-B572-8B94215BD321}" srcOrd="0" destOrd="0" presId="urn:microsoft.com/office/officeart/2005/8/layout/lProcess2"/>
    <dgm:cxn modelId="{9773E7C0-9405-4460-84F2-6ED537358AE6}" type="presOf" srcId="{67794975-36DD-48F7-BAB7-B0E03426F045}" destId="{385B9396-9402-4A3D-AE9D-637F7B4D348B}" srcOrd="1" destOrd="0" presId="urn:microsoft.com/office/officeart/2005/8/layout/lProcess2"/>
    <dgm:cxn modelId="{342D2904-C422-43FE-B2F0-6EF66395EB9D}" srcId="{FFAFDA92-8C25-4370-B07A-9960A50AC79D}" destId="{E46BF943-E7C1-47DD-84E9-E8D7083973C0}" srcOrd="2" destOrd="0" parTransId="{31F1F1C1-8AFC-4FE7-A3AE-D4AAADBCC85E}" sibTransId="{815A41FC-5D1E-4F6A-AB7E-21AFBD5603A5}"/>
    <dgm:cxn modelId="{FDB52FE7-7B27-4437-98B8-05C1C20DC491}" srcId="{E01305A1-C123-432B-982A-85BF828D724E}" destId="{356019C2-D0CB-493E-93E3-353F65DEC04D}" srcOrd="2" destOrd="0" parTransId="{12F53EFB-370E-4405-AB82-22D5375D096E}" sibTransId="{E26F4BC0-9325-4A09-BE2E-F5CD7C83479D}"/>
    <dgm:cxn modelId="{F86776AF-4B06-4B5A-B11D-3C6B6E993FA4}" srcId="{A1D008A6-5EAA-4C7F-87A5-FA1DC322EE5A}" destId="{E5C6D8E4-5C25-4C88-A6C8-C5CFA83176EF}" srcOrd="4" destOrd="0" parTransId="{C266371E-B971-40C1-ADE5-CD6A0B1BFA17}" sibTransId="{150E815F-E20C-4ED7-8FAA-E4E77580CBDE}"/>
    <dgm:cxn modelId="{8E75D701-A711-4CC8-B7B9-B8BC31886FE0}" type="presOf" srcId="{FFAFDA92-8C25-4370-B07A-9960A50AC79D}" destId="{2B7E0880-5BE4-4DDA-A802-34B5EA44C352}" srcOrd="0" destOrd="0" presId="urn:microsoft.com/office/officeart/2005/8/layout/lProcess2"/>
    <dgm:cxn modelId="{E017B90D-CBD4-443B-848A-2554AFD004A8}" type="presOf" srcId="{9796E3DC-94B6-44A0-9A18-F31D8AA84E1D}" destId="{03679F51-D998-4FDC-8702-C504A7CCC77D}" srcOrd="0" destOrd="0" presId="urn:microsoft.com/office/officeart/2005/8/layout/lProcess2"/>
    <dgm:cxn modelId="{F2CAABDC-8ED8-4998-81A9-D180C90961DF}" type="presOf" srcId="{E46BF943-E7C1-47DD-84E9-E8D7083973C0}" destId="{3CB99917-3204-42EA-86AF-BA7419AA0747}" srcOrd="1" destOrd="0" presId="urn:microsoft.com/office/officeart/2005/8/layout/lProcess2"/>
    <dgm:cxn modelId="{A616AC81-FF6B-4EF4-A402-2B341F3C3CC3}" srcId="{FFAFDA92-8C25-4370-B07A-9960A50AC79D}" destId="{A1D008A6-5EAA-4C7F-87A5-FA1DC322EE5A}" srcOrd="3" destOrd="0" parTransId="{1A97E0C6-871C-4D22-9D71-451EACBFB0B5}" sibTransId="{67107D76-D40D-4CA6-8C39-5A7D8861931F}"/>
    <dgm:cxn modelId="{35D0F44A-EAF5-4466-BE06-606B8208B2E3}" type="presOf" srcId="{B8C4EEB2-1ABA-41F1-A01D-005FA28D3954}" destId="{1D2FF2EE-A0AF-4CBB-BB0A-70F44ACEA673}" srcOrd="0" destOrd="0" presId="urn:microsoft.com/office/officeart/2005/8/layout/lProcess2"/>
    <dgm:cxn modelId="{2C732CC7-66F0-44BD-B078-2AE2935C20BB}" srcId="{E01305A1-C123-432B-982A-85BF828D724E}" destId="{F4453768-DAAA-49D8-A055-D0BE12C7C9E5}" srcOrd="3" destOrd="0" parTransId="{9CF16F72-3A63-48C6-857D-6B2D86D992A0}" sibTransId="{8FAEAD93-898A-4ED9-B532-56B7B76F5FE1}"/>
    <dgm:cxn modelId="{76454D10-CB4B-4CA0-8141-8400C99E2D11}" srcId="{A1D008A6-5EAA-4C7F-87A5-FA1DC322EE5A}" destId="{CBB27D07-68AC-489C-B3A2-B74F518A2D72}" srcOrd="0" destOrd="0" parTransId="{0D82835D-6263-4522-B30E-7E0415A8E4C8}" sibTransId="{3A56D4C7-CE68-44EA-A6AF-7475AF88E296}"/>
    <dgm:cxn modelId="{53D210CB-2630-43B7-A246-801532C7884F}" type="presOf" srcId="{A1D008A6-5EAA-4C7F-87A5-FA1DC322EE5A}" destId="{39012442-2246-4656-9BB3-8D857F23A25E}" srcOrd="1" destOrd="0" presId="urn:microsoft.com/office/officeart/2005/8/layout/lProcess2"/>
    <dgm:cxn modelId="{1F40345A-C814-4E6A-83AE-2CF5D0B84CE5}" type="presOf" srcId="{356019C2-D0CB-493E-93E3-353F65DEC04D}" destId="{E20062BD-9B62-4C0E-8EA9-85C75F84435A}" srcOrd="0" destOrd="0" presId="urn:microsoft.com/office/officeart/2005/8/layout/lProcess2"/>
    <dgm:cxn modelId="{FD04B91A-B1C1-44DD-9394-6E4A59F37C7F}" type="presOf" srcId="{CBB27D07-68AC-489C-B3A2-B74F518A2D72}" destId="{36124834-F637-488B-A21D-3B5B9BB30C82}" srcOrd="0" destOrd="0" presId="urn:microsoft.com/office/officeart/2005/8/layout/lProcess2"/>
    <dgm:cxn modelId="{CCCA704E-78F2-4C7D-A23F-F23E6A1B66F2}" type="presOf" srcId="{F4453768-DAAA-49D8-A055-D0BE12C7C9E5}" destId="{71720E7E-4665-47F6-985E-68DD56597501}" srcOrd="0" destOrd="0" presId="urn:microsoft.com/office/officeart/2005/8/layout/lProcess2"/>
    <dgm:cxn modelId="{89A471E6-335E-4461-B806-5CC45CC9FA9F}" srcId="{A1D008A6-5EAA-4C7F-87A5-FA1DC322EE5A}" destId="{B6ECC087-6D45-499E-8477-DB0E8C04548B}" srcOrd="3" destOrd="0" parTransId="{E91FF2B8-3D2F-4A97-A17E-0CFDA2A4605D}" sibTransId="{D4FDB057-6F76-4E94-8748-CF526CCB0B0F}"/>
    <dgm:cxn modelId="{3F59673B-D7AD-46D3-90AA-ADA9DA652DE0}" srcId="{E01305A1-C123-432B-982A-85BF828D724E}" destId="{02B025B1-171B-4D71-B558-A9EFA1C415CB}" srcOrd="4" destOrd="0" parTransId="{0D1960F9-4E1C-4A28-A7C1-FAD83BEAB687}" sibTransId="{B2135914-B5BC-4DFC-A162-D964BE271EAD}"/>
    <dgm:cxn modelId="{ECE81170-EB7A-486C-8561-38ABFBDA49FB}" srcId="{FFAFDA92-8C25-4370-B07A-9960A50AC79D}" destId="{B8C4EEB2-1ABA-41F1-A01D-005FA28D3954}" srcOrd="0" destOrd="0" parTransId="{DC5C1D64-C03C-4C13-9AE5-5DBD8970F51B}" sibTransId="{52D26BC6-CD93-4DFF-84BC-821870E1684C}"/>
    <dgm:cxn modelId="{5D802057-20AD-4073-9A0A-24460B72F3F1}" type="presOf" srcId="{D21BB30F-3EE9-4BFB-9A45-0651D081DEEB}" destId="{56769E9B-DDA8-47C6-89D1-4D29BAFD527D}" srcOrd="0" destOrd="0" presId="urn:microsoft.com/office/officeart/2005/8/layout/lProcess2"/>
    <dgm:cxn modelId="{BC375AA7-705B-4A85-92F5-9FA29C1C871A}" type="presOf" srcId="{E46BF943-E7C1-47DD-84E9-E8D7083973C0}" destId="{1AD4EB55-AA6B-403F-89EB-984F01F7EEBD}" srcOrd="0" destOrd="0" presId="urn:microsoft.com/office/officeart/2005/8/layout/lProcess2"/>
    <dgm:cxn modelId="{EBE27D17-0D93-4058-8781-929F48D81E31}" srcId="{E46BF943-E7C1-47DD-84E9-E8D7083973C0}" destId="{15526922-5CB5-4105-8DFE-4F3FFF6E6645}" srcOrd="2" destOrd="0" parTransId="{C5527E3F-9AB2-44CE-BC93-3047FC7C1F97}" sibTransId="{6D0FD2CB-5C49-41BC-BEDC-5EFA26E16E1A}"/>
    <dgm:cxn modelId="{8345CBFA-8BCF-447F-9D94-FF7425ED074A}" type="presOf" srcId="{E01305A1-C123-432B-982A-85BF828D724E}" destId="{5253D4BB-1077-46FF-BE2F-9D09835A3C39}" srcOrd="1" destOrd="0" presId="urn:microsoft.com/office/officeart/2005/8/layout/lProcess2"/>
    <dgm:cxn modelId="{7247B84B-0DE8-4291-856D-86B22B86CCA6}" srcId="{E46BF943-E7C1-47DD-84E9-E8D7083973C0}" destId="{97BDE6B4-87ED-4000-BAB6-4EFD1C2FE79C}" srcOrd="0" destOrd="0" parTransId="{4340C4F0-AB15-4CE3-90CD-9CC3326F7562}" sibTransId="{2D6CFCA7-4CC7-446F-8614-216B201FDAD8}"/>
    <dgm:cxn modelId="{D3D6F94D-A487-4A59-9008-154101FDD5B0}" type="presOf" srcId="{15526922-5CB5-4105-8DFE-4F3FFF6E6645}" destId="{1188999E-A751-42C4-991B-BDAD222C5774}" srcOrd="0" destOrd="0" presId="urn:microsoft.com/office/officeart/2005/8/layout/lProcess2"/>
    <dgm:cxn modelId="{2D881463-4E7B-4E45-A702-5EC6743D4552}" type="presOf" srcId="{E8A012BB-D446-4D2E-8912-3FA210044DCE}" destId="{42FCFDE2-645E-45FF-8F30-CB16C1EF1495}" srcOrd="0" destOrd="0" presId="urn:microsoft.com/office/officeart/2005/8/layout/lProcess2"/>
    <dgm:cxn modelId="{AAB76DC8-78A5-4518-89E9-D155115AEC01}" type="presOf" srcId="{E01305A1-C123-432B-982A-85BF828D724E}" destId="{370185C2-78AC-4921-9B59-97830202B871}" srcOrd="0" destOrd="0" presId="urn:microsoft.com/office/officeart/2005/8/layout/lProcess2"/>
    <dgm:cxn modelId="{3A28B0CB-E76D-4522-BA79-A065CB728090}" type="presParOf" srcId="{2B7E0880-5BE4-4DDA-A802-34B5EA44C352}" destId="{6D87F9AE-1C1C-4AAB-9FBA-D2C2F11FD2C6}" srcOrd="0" destOrd="0" presId="urn:microsoft.com/office/officeart/2005/8/layout/lProcess2"/>
    <dgm:cxn modelId="{55A3F523-7E75-4367-9806-49EE9CFBD484}" type="presParOf" srcId="{6D87F9AE-1C1C-4AAB-9FBA-D2C2F11FD2C6}" destId="{1D2FF2EE-A0AF-4CBB-BB0A-70F44ACEA673}" srcOrd="0" destOrd="0" presId="urn:microsoft.com/office/officeart/2005/8/layout/lProcess2"/>
    <dgm:cxn modelId="{6CF119B2-568D-4999-A964-EFEFF4C3191F}" type="presParOf" srcId="{6D87F9AE-1C1C-4AAB-9FBA-D2C2F11FD2C6}" destId="{27EAF50D-F23A-4691-B84C-495E4CE39750}" srcOrd="1" destOrd="0" presId="urn:microsoft.com/office/officeart/2005/8/layout/lProcess2"/>
    <dgm:cxn modelId="{1E68FA6C-A6AB-4365-AB39-76EE2572E039}" type="presParOf" srcId="{6D87F9AE-1C1C-4AAB-9FBA-D2C2F11FD2C6}" destId="{AD89C34E-1942-4594-8DA9-9A717C71A45A}" srcOrd="2" destOrd="0" presId="urn:microsoft.com/office/officeart/2005/8/layout/lProcess2"/>
    <dgm:cxn modelId="{3705C2CF-D36B-4D6C-A5EA-0F285EF920C9}" type="presParOf" srcId="{AD89C34E-1942-4594-8DA9-9A717C71A45A}" destId="{8DECA7EB-69D4-4E18-9635-FA6894FB82A2}" srcOrd="0" destOrd="0" presId="urn:microsoft.com/office/officeart/2005/8/layout/lProcess2"/>
    <dgm:cxn modelId="{4F08593D-767D-4ACD-B6F1-14B27EEC7A5E}" type="presParOf" srcId="{8DECA7EB-69D4-4E18-9635-FA6894FB82A2}" destId="{0554C4AE-FE75-4F11-B025-4DDF38E74C32}" srcOrd="0" destOrd="0" presId="urn:microsoft.com/office/officeart/2005/8/layout/lProcess2"/>
    <dgm:cxn modelId="{5A830CC1-D16B-4072-B709-E100357D8D21}" type="presParOf" srcId="{2B7E0880-5BE4-4DDA-A802-34B5EA44C352}" destId="{D5FE08E0-3F9D-4ED9-94CE-B45F01CBF4AC}" srcOrd="1" destOrd="0" presId="urn:microsoft.com/office/officeart/2005/8/layout/lProcess2"/>
    <dgm:cxn modelId="{678B5D5F-1417-4621-9876-C75D3383C564}" type="presParOf" srcId="{2B7E0880-5BE4-4DDA-A802-34B5EA44C352}" destId="{0432B7AC-3B08-44E5-843E-131CF11DEDB5}" srcOrd="2" destOrd="0" presId="urn:microsoft.com/office/officeart/2005/8/layout/lProcess2"/>
    <dgm:cxn modelId="{DD3BE37B-3B28-4043-A091-2A42C16ED623}" type="presParOf" srcId="{0432B7AC-3B08-44E5-843E-131CF11DEDB5}" destId="{370185C2-78AC-4921-9B59-97830202B871}" srcOrd="0" destOrd="0" presId="urn:microsoft.com/office/officeart/2005/8/layout/lProcess2"/>
    <dgm:cxn modelId="{A300787F-C469-412B-8A90-E00C19BE8D61}" type="presParOf" srcId="{0432B7AC-3B08-44E5-843E-131CF11DEDB5}" destId="{5253D4BB-1077-46FF-BE2F-9D09835A3C39}" srcOrd="1" destOrd="0" presId="urn:microsoft.com/office/officeart/2005/8/layout/lProcess2"/>
    <dgm:cxn modelId="{BBCCF83B-8D5E-49A7-9D28-8F1163668B49}" type="presParOf" srcId="{0432B7AC-3B08-44E5-843E-131CF11DEDB5}" destId="{805D6294-CAEC-47B4-A460-9C0B4E050BF9}" srcOrd="2" destOrd="0" presId="urn:microsoft.com/office/officeart/2005/8/layout/lProcess2"/>
    <dgm:cxn modelId="{F032F554-0151-48EA-94FF-62BEBCC90D19}" type="presParOf" srcId="{805D6294-CAEC-47B4-A460-9C0B4E050BF9}" destId="{C3428635-9A56-48E0-A8E8-4A394126FF3C}" srcOrd="0" destOrd="0" presId="urn:microsoft.com/office/officeart/2005/8/layout/lProcess2"/>
    <dgm:cxn modelId="{9B5DF92E-64B6-4B24-8373-910780FC5209}" type="presParOf" srcId="{C3428635-9A56-48E0-A8E8-4A394126FF3C}" destId="{42FCFDE2-645E-45FF-8F30-CB16C1EF1495}" srcOrd="0" destOrd="0" presId="urn:microsoft.com/office/officeart/2005/8/layout/lProcess2"/>
    <dgm:cxn modelId="{887201BC-B91D-438E-A3BA-2ABCAE5612CB}" type="presParOf" srcId="{C3428635-9A56-48E0-A8E8-4A394126FF3C}" destId="{E4DD6AFB-75BE-46E1-836F-4D0FB6F1574F}" srcOrd="1" destOrd="0" presId="urn:microsoft.com/office/officeart/2005/8/layout/lProcess2"/>
    <dgm:cxn modelId="{0EE7E2FF-C1DA-471D-A35B-A1BC9E449B83}" type="presParOf" srcId="{C3428635-9A56-48E0-A8E8-4A394126FF3C}" destId="{03679F51-D998-4FDC-8702-C504A7CCC77D}" srcOrd="2" destOrd="0" presId="urn:microsoft.com/office/officeart/2005/8/layout/lProcess2"/>
    <dgm:cxn modelId="{8AD6E83B-1BD5-4D28-AABC-F295549D1D2D}" type="presParOf" srcId="{C3428635-9A56-48E0-A8E8-4A394126FF3C}" destId="{B95EB3C1-D051-43C8-ABD3-16DFC1D279D5}" srcOrd="3" destOrd="0" presId="urn:microsoft.com/office/officeart/2005/8/layout/lProcess2"/>
    <dgm:cxn modelId="{586D7F77-F5A9-4B85-BE48-AAED0E2C854E}" type="presParOf" srcId="{C3428635-9A56-48E0-A8E8-4A394126FF3C}" destId="{E20062BD-9B62-4C0E-8EA9-85C75F84435A}" srcOrd="4" destOrd="0" presId="urn:microsoft.com/office/officeart/2005/8/layout/lProcess2"/>
    <dgm:cxn modelId="{F88300CE-4D7B-4812-899A-EDF6A856C9AF}" type="presParOf" srcId="{C3428635-9A56-48E0-A8E8-4A394126FF3C}" destId="{38FB99D3-BA43-48D2-B23A-3AD7BF193E0A}" srcOrd="5" destOrd="0" presId="urn:microsoft.com/office/officeart/2005/8/layout/lProcess2"/>
    <dgm:cxn modelId="{BE285973-C151-497A-BD8A-C48424864D8A}" type="presParOf" srcId="{C3428635-9A56-48E0-A8E8-4A394126FF3C}" destId="{71720E7E-4665-47F6-985E-68DD56597501}" srcOrd="6" destOrd="0" presId="urn:microsoft.com/office/officeart/2005/8/layout/lProcess2"/>
    <dgm:cxn modelId="{76F27309-C31E-424B-BA49-31B21B028C52}" type="presParOf" srcId="{C3428635-9A56-48E0-A8E8-4A394126FF3C}" destId="{59814281-E0A3-4803-9026-186223F77125}" srcOrd="7" destOrd="0" presId="urn:microsoft.com/office/officeart/2005/8/layout/lProcess2"/>
    <dgm:cxn modelId="{49227A02-110C-4038-B94B-8CDCB25C49A7}" type="presParOf" srcId="{C3428635-9A56-48E0-A8E8-4A394126FF3C}" destId="{C46F11A8-6FBB-4198-B86F-DB967BC52B5B}" srcOrd="8" destOrd="0" presId="urn:microsoft.com/office/officeart/2005/8/layout/lProcess2"/>
    <dgm:cxn modelId="{14F3D986-EF9E-42BC-9398-5AE86C3D2553}" type="presParOf" srcId="{2B7E0880-5BE4-4DDA-A802-34B5EA44C352}" destId="{98C4E19C-3CD5-47BA-87E4-846B19354A16}" srcOrd="3" destOrd="0" presId="urn:microsoft.com/office/officeart/2005/8/layout/lProcess2"/>
    <dgm:cxn modelId="{14F94536-9644-4810-8363-EF49D5160882}" type="presParOf" srcId="{2B7E0880-5BE4-4DDA-A802-34B5EA44C352}" destId="{BDF4E399-65E9-4E44-9FA1-52718B496BF6}" srcOrd="4" destOrd="0" presId="urn:microsoft.com/office/officeart/2005/8/layout/lProcess2"/>
    <dgm:cxn modelId="{1A89D90B-8EBA-4660-B9CD-34FE40F049B9}" type="presParOf" srcId="{BDF4E399-65E9-4E44-9FA1-52718B496BF6}" destId="{1AD4EB55-AA6B-403F-89EB-984F01F7EEBD}" srcOrd="0" destOrd="0" presId="urn:microsoft.com/office/officeart/2005/8/layout/lProcess2"/>
    <dgm:cxn modelId="{DC2B2699-D3D9-4ED5-8E8C-BDEE7E5E26C0}" type="presParOf" srcId="{BDF4E399-65E9-4E44-9FA1-52718B496BF6}" destId="{3CB99917-3204-42EA-86AF-BA7419AA0747}" srcOrd="1" destOrd="0" presId="urn:microsoft.com/office/officeart/2005/8/layout/lProcess2"/>
    <dgm:cxn modelId="{D26AA18E-BDCF-4AA2-B5AC-4066BA33F414}" type="presParOf" srcId="{BDF4E399-65E9-4E44-9FA1-52718B496BF6}" destId="{01A11F96-4AA4-4837-84CB-BBA16499F98E}" srcOrd="2" destOrd="0" presId="urn:microsoft.com/office/officeart/2005/8/layout/lProcess2"/>
    <dgm:cxn modelId="{3B264C4F-8D16-45AC-AC3D-64B27C5453E0}" type="presParOf" srcId="{01A11F96-4AA4-4837-84CB-BBA16499F98E}" destId="{E4A0AA91-E2A5-4583-AE5B-5D448C4B6E3E}" srcOrd="0" destOrd="0" presId="urn:microsoft.com/office/officeart/2005/8/layout/lProcess2"/>
    <dgm:cxn modelId="{6CA98CD3-5ADF-4094-BF1A-F093F781FE17}" type="presParOf" srcId="{E4A0AA91-E2A5-4583-AE5B-5D448C4B6E3E}" destId="{C922DD2C-21CF-4D54-A550-A93FDE720562}" srcOrd="0" destOrd="0" presId="urn:microsoft.com/office/officeart/2005/8/layout/lProcess2"/>
    <dgm:cxn modelId="{88B1F8C6-7ED5-4AC0-AA2D-A91811B667EF}" type="presParOf" srcId="{E4A0AA91-E2A5-4583-AE5B-5D448C4B6E3E}" destId="{98997C15-7A32-4D4F-B233-D35FB144B88E}" srcOrd="1" destOrd="0" presId="urn:microsoft.com/office/officeart/2005/8/layout/lProcess2"/>
    <dgm:cxn modelId="{01831D05-92CB-40CE-8506-307DE18F9B24}" type="presParOf" srcId="{E4A0AA91-E2A5-4583-AE5B-5D448C4B6E3E}" destId="{8292586A-2F8D-400C-B3B8-E461A5867780}" srcOrd="2" destOrd="0" presId="urn:microsoft.com/office/officeart/2005/8/layout/lProcess2"/>
    <dgm:cxn modelId="{4BC6B4C0-CBBC-4FE0-B83F-A2E69A78DD4A}" type="presParOf" srcId="{E4A0AA91-E2A5-4583-AE5B-5D448C4B6E3E}" destId="{8705A02B-1269-44FE-A14C-0FBB5BCFFDD4}" srcOrd="3" destOrd="0" presId="urn:microsoft.com/office/officeart/2005/8/layout/lProcess2"/>
    <dgm:cxn modelId="{BB49FDB3-2C7B-4936-BC3E-59505D148CD3}" type="presParOf" srcId="{E4A0AA91-E2A5-4583-AE5B-5D448C4B6E3E}" destId="{1188999E-A751-42C4-991B-BDAD222C5774}" srcOrd="4" destOrd="0" presId="urn:microsoft.com/office/officeart/2005/8/layout/lProcess2"/>
    <dgm:cxn modelId="{2B446EF6-E1D9-4932-BD4A-E7AF3F6FEF63}" type="presParOf" srcId="{2B7E0880-5BE4-4DDA-A802-34B5EA44C352}" destId="{4988B86B-350C-424A-AAC6-4FFD27363A01}" srcOrd="5" destOrd="0" presId="urn:microsoft.com/office/officeart/2005/8/layout/lProcess2"/>
    <dgm:cxn modelId="{698579C9-AFB7-4EB3-9023-DF802DB40B51}" type="presParOf" srcId="{2B7E0880-5BE4-4DDA-A802-34B5EA44C352}" destId="{B21F7654-E795-464A-B5E4-950260ADF66B}" srcOrd="6" destOrd="0" presId="urn:microsoft.com/office/officeart/2005/8/layout/lProcess2"/>
    <dgm:cxn modelId="{39A8D5DD-1630-402A-B4E4-C772B8778BF9}" type="presParOf" srcId="{B21F7654-E795-464A-B5E4-950260ADF66B}" destId="{09EBD596-51AE-4679-B572-8B94215BD321}" srcOrd="0" destOrd="0" presId="urn:microsoft.com/office/officeart/2005/8/layout/lProcess2"/>
    <dgm:cxn modelId="{3BA4E1C2-5C96-44EC-ADE7-97972F5ABA23}" type="presParOf" srcId="{B21F7654-E795-464A-B5E4-950260ADF66B}" destId="{39012442-2246-4656-9BB3-8D857F23A25E}" srcOrd="1" destOrd="0" presId="urn:microsoft.com/office/officeart/2005/8/layout/lProcess2"/>
    <dgm:cxn modelId="{68949163-AABD-4E1B-8A96-1987339BB465}" type="presParOf" srcId="{B21F7654-E795-464A-B5E4-950260ADF66B}" destId="{0693FDA0-8B5D-48A0-A280-0FCBDB02AE95}" srcOrd="2" destOrd="0" presId="urn:microsoft.com/office/officeart/2005/8/layout/lProcess2"/>
    <dgm:cxn modelId="{F060878F-590B-4B5D-9CCD-7AC87FDDBC57}" type="presParOf" srcId="{0693FDA0-8B5D-48A0-A280-0FCBDB02AE95}" destId="{E998CB3F-8C5F-4043-8701-FEC84DB1DDFD}" srcOrd="0" destOrd="0" presId="urn:microsoft.com/office/officeart/2005/8/layout/lProcess2"/>
    <dgm:cxn modelId="{3AB33DC3-4A7C-4313-AC2D-F3CB80C8D77B}" type="presParOf" srcId="{E998CB3F-8C5F-4043-8701-FEC84DB1DDFD}" destId="{36124834-F637-488B-A21D-3B5B9BB30C82}" srcOrd="0" destOrd="0" presId="urn:microsoft.com/office/officeart/2005/8/layout/lProcess2"/>
    <dgm:cxn modelId="{0224FE13-B129-47C1-A57A-A736784356F9}" type="presParOf" srcId="{E998CB3F-8C5F-4043-8701-FEC84DB1DDFD}" destId="{4D8910B4-3E8F-4C77-AFE0-95B450C1EA10}" srcOrd="1" destOrd="0" presId="urn:microsoft.com/office/officeart/2005/8/layout/lProcess2"/>
    <dgm:cxn modelId="{33DFDA58-6417-473B-8B63-1D9647F71BB2}" type="presParOf" srcId="{E998CB3F-8C5F-4043-8701-FEC84DB1DDFD}" destId="{56769E9B-DDA8-47C6-89D1-4D29BAFD527D}" srcOrd="2" destOrd="0" presId="urn:microsoft.com/office/officeart/2005/8/layout/lProcess2"/>
    <dgm:cxn modelId="{64315856-0833-4E9E-92BE-2A7A59D46775}" type="presParOf" srcId="{E998CB3F-8C5F-4043-8701-FEC84DB1DDFD}" destId="{9931D271-527E-471A-AD2C-3E69E407ADEA}" srcOrd="3" destOrd="0" presId="urn:microsoft.com/office/officeart/2005/8/layout/lProcess2"/>
    <dgm:cxn modelId="{11A57290-726F-4806-B63E-68F0A4EBFD0E}" type="presParOf" srcId="{E998CB3F-8C5F-4043-8701-FEC84DB1DDFD}" destId="{6D568BB0-EB6D-48CA-82ED-F411420B863A}" srcOrd="4" destOrd="0" presId="urn:microsoft.com/office/officeart/2005/8/layout/lProcess2"/>
    <dgm:cxn modelId="{06C93ECB-1355-4A15-AA09-A7F29BD8E025}" type="presParOf" srcId="{E998CB3F-8C5F-4043-8701-FEC84DB1DDFD}" destId="{C3AE2277-9065-47AE-BC4C-9EB05B2896EE}" srcOrd="5" destOrd="0" presId="urn:microsoft.com/office/officeart/2005/8/layout/lProcess2"/>
    <dgm:cxn modelId="{C6FA657E-7339-43EE-9977-0984FB46DDDF}" type="presParOf" srcId="{E998CB3F-8C5F-4043-8701-FEC84DB1DDFD}" destId="{663DF235-0484-4B07-93C1-D5F29AD45230}" srcOrd="6" destOrd="0" presId="urn:microsoft.com/office/officeart/2005/8/layout/lProcess2"/>
    <dgm:cxn modelId="{2F7CCD86-8926-4868-866E-869364F0B35F}" type="presParOf" srcId="{E998CB3F-8C5F-4043-8701-FEC84DB1DDFD}" destId="{5EE3C069-7201-4DFE-901B-61D4383ADEF0}" srcOrd="7" destOrd="0" presId="urn:microsoft.com/office/officeart/2005/8/layout/lProcess2"/>
    <dgm:cxn modelId="{90DE18E0-0E5B-403D-AB3C-903178776789}" type="presParOf" srcId="{E998CB3F-8C5F-4043-8701-FEC84DB1DDFD}" destId="{210CD016-1FE8-4E8D-B3CE-68D0D7572B61}" srcOrd="8" destOrd="0" presId="urn:microsoft.com/office/officeart/2005/8/layout/lProcess2"/>
    <dgm:cxn modelId="{71A78910-B33E-4CFA-8641-F9CB2626ADC7}" type="presParOf" srcId="{2B7E0880-5BE4-4DDA-A802-34B5EA44C352}" destId="{7D4B68F2-EA24-4F53-A06C-D18FFD888CBD}" srcOrd="7" destOrd="0" presId="urn:microsoft.com/office/officeart/2005/8/layout/lProcess2"/>
    <dgm:cxn modelId="{1CA789FE-D8EE-4BA2-A777-808823C745C5}" type="presParOf" srcId="{2B7E0880-5BE4-4DDA-A802-34B5EA44C352}" destId="{584A6BDA-746D-4192-BC26-5E9AB88E8361}" srcOrd="8" destOrd="0" presId="urn:microsoft.com/office/officeart/2005/8/layout/lProcess2"/>
    <dgm:cxn modelId="{A137DF99-418A-47D4-81AC-774F53403C7E}" type="presParOf" srcId="{584A6BDA-746D-4192-BC26-5E9AB88E8361}" destId="{78887FB3-FF17-4B03-9C6E-30349B42C9E8}" srcOrd="0" destOrd="0" presId="urn:microsoft.com/office/officeart/2005/8/layout/lProcess2"/>
    <dgm:cxn modelId="{9ACAA549-12F3-42F1-87A1-C56105E42522}" type="presParOf" srcId="{584A6BDA-746D-4192-BC26-5E9AB88E8361}" destId="{385B9396-9402-4A3D-AE9D-637F7B4D348B}" srcOrd="1" destOrd="0" presId="urn:microsoft.com/office/officeart/2005/8/layout/lProcess2"/>
    <dgm:cxn modelId="{340A6184-F150-4DAB-9ACE-87C9DDED58B8}" type="presParOf" srcId="{584A6BDA-746D-4192-BC26-5E9AB88E8361}" destId="{05F96061-DE82-4E8F-8233-CFEAAD69026A}" srcOrd="2" destOrd="0" presId="urn:microsoft.com/office/officeart/2005/8/layout/lProcess2"/>
    <dgm:cxn modelId="{770563BD-346D-462B-BD4C-1AF9CE165F9B}" type="presParOf" srcId="{05F96061-DE82-4E8F-8233-CFEAAD69026A}" destId="{3A9D8572-4ED4-44F9-8AD1-5D63E8DFCA78}" srcOrd="0" destOrd="0" presId="urn:microsoft.com/office/officeart/2005/8/layout/lProcess2"/>
    <dgm:cxn modelId="{5EEBA080-05B5-4934-A2C6-0DCB97913A00}" type="presParOf" srcId="{3A9D8572-4ED4-44F9-8AD1-5D63E8DFCA78}" destId="{D71E6243-088E-437A-93DC-7436D56ED6C1}"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FAFDA92-8C25-4370-B07A-9960A50AC79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8C4EEB2-1ABA-41F1-A01D-005FA28D3954}">
      <dgm:prSet phldrT="[Text]" custT="1"/>
      <dgm:spPr>
        <a:solidFill>
          <a:srgbClr val="C5BEB5">
            <a:alpha val="20000"/>
          </a:srgbClr>
        </a:solidFill>
        <a:ln>
          <a:noFill/>
        </a:ln>
      </dgm:spPr>
      <dgm:t>
        <a:bodyPr/>
        <a:lstStyle/>
        <a:p>
          <a:r>
            <a:rPr lang="en-US" sz="300" b="1" dirty="0" smtClean="0">
              <a:latin typeface="Arial" panose="020B0604020202020204" pitchFamily="34" charset="0"/>
              <a:cs typeface="Arial" panose="020B0604020202020204" pitchFamily="34" charset="0"/>
            </a:rPr>
            <a:t>Absence Management</a:t>
          </a:r>
          <a:endParaRPr lang="en-US" sz="300" b="1" dirty="0">
            <a:latin typeface="Arial" panose="020B0604020202020204" pitchFamily="34" charset="0"/>
            <a:cs typeface="Arial" panose="020B0604020202020204" pitchFamily="34" charset="0"/>
          </a:endParaRPr>
        </a:p>
      </dgm:t>
    </dgm:pt>
    <dgm:pt modelId="{DC5C1D64-C03C-4C13-9AE5-5DBD8970F51B}" type="parTrans" cxnId="{ECE81170-EB7A-486C-8561-38ABFBDA49FB}">
      <dgm:prSet/>
      <dgm:spPr/>
      <dgm:t>
        <a:bodyPr/>
        <a:lstStyle/>
        <a:p>
          <a:endParaRPr lang="en-US" sz="300"/>
        </a:p>
      </dgm:t>
    </dgm:pt>
    <dgm:pt modelId="{52D26BC6-CD93-4DFF-84BC-821870E1684C}" type="sibTrans" cxnId="{ECE81170-EB7A-486C-8561-38ABFBDA49FB}">
      <dgm:prSet/>
      <dgm:spPr/>
      <dgm:t>
        <a:bodyPr/>
        <a:lstStyle/>
        <a:p>
          <a:endParaRPr lang="en-US" sz="300"/>
        </a:p>
      </dgm:t>
    </dgm:pt>
    <dgm:pt modelId="{4B81A56C-A907-46D3-BF1D-309B8AD18104}">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Absence Management</a:t>
          </a:r>
          <a:endParaRPr lang="en-US" sz="200" dirty="0">
            <a:solidFill>
              <a:schemeClr val="bg1"/>
            </a:solidFill>
            <a:latin typeface="Arial" panose="020B0604020202020204" pitchFamily="34" charset="0"/>
            <a:cs typeface="Arial" panose="020B0604020202020204" pitchFamily="34" charset="0"/>
          </a:endParaRPr>
        </a:p>
      </dgm:t>
    </dgm:pt>
    <dgm:pt modelId="{53E9AD1C-D7BF-4FD1-A9E4-EC8319D518CB}" type="parTrans" cxnId="{604EDCF5-1C87-4500-846A-4C695A0FF6CC}">
      <dgm:prSet/>
      <dgm:spPr/>
      <dgm:t>
        <a:bodyPr/>
        <a:lstStyle/>
        <a:p>
          <a:endParaRPr lang="en-US" sz="300"/>
        </a:p>
      </dgm:t>
    </dgm:pt>
    <dgm:pt modelId="{0375ABE3-DF37-4D41-B45C-D4E1FF7C58B8}" type="sibTrans" cxnId="{604EDCF5-1C87-4500-846A-4C695A0FF6CC}">
      <dgm:prSet/>
      <dgm:spPr/>
      <dgm:t>
        <a:bodyPr/>
        <a:lstStyle/>
        <a:p>
          <a:endParaRPr lang="en-US" sz="300"/>
        </a:p>
      </dgm:t>
    </dgm:pt>
    <dgm:pt modelId="{E8A012BB-D446-4D2E-8912-3FA210044DC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Organization Summary</a:t>
          </a:r>
          <a:endParaRPr lang="en-US" sz="200" dirty="0">
            <a:solidFill>
              <a:schemeClr val="tx1"/>
            </a:solidFill>
            <a:latin typeface="Arial" panose="020B0604020202020204" pitchFamily="34" charset="0"/>
            <a:cs typeface="Arial" panose="020B0604020202020204" pitchFamily="34" charset="0"/>
          </a:endParaRPr>
        </a:p>
      </dgm:t>
    </dgm:pt>
    <dgm:pt modelId="{8CAD1C1B-B53F-45FC-A1C2-523FC2CD789D}" type="parTrans" cxnId="{D03928C9-8B67-4655-B658-6DA44F101975}">
      <dgm:prSet/>
      <dgm:spPr/>
      <dgm:t>
        <a:bodyPr/>
        <a:lstStyle/>
        <a:p>
          <a:endParaRPr lang="en-US" sz="300"/>
        </a:p>
      </dgm:t>
    </dgm:pt>
    <dgm:pt modelId="{1FABBFAC-DE3D-4CF3-BEE5-2D8F7E4E5076}" type="sibTrans" cxnId="{D03928C9-8B67-4655-B658-6DA44F101975}">
      <dgm:prSet/>
      <dgm:spPr/>
      <dgm:t>
        <a:bodyPr/>
        <a:lstStyle/>
        <a:p>
          <a:endParaRPr lang="en-US" sz="300"/>
        </a:p>
      </dgm:t>
    </dgm:pt>
    <dgm:pt modelId="{9796E3DC-94B6-44A0-9A18-F31D8AA84E1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I-9 Reviewer</a:t>
          </a:r>
        </a:p>
      </dgm:t>
    </dgm:pt>
    <dgm:pt modelId="{F3CFD3D2-1B34-48FB-994C-EE898F3D03A2}" type="parTrans" cxnId="{AEECE312-E1FE-4307-BD58-E118D9B51155}">
      <dgm:prSet/>
      <dgm:spPr/>
      <dgm:t>
        <a:bodyPr/>
        <a:lstStyle/>
        <a:p>
          <a:endParaRPr lang="en-US" sz="300"/>
        </a:p>
      </dgm:t>
    </dgm:pt>
    <dgm:pt modelId="{EB3F8348-0147-451D-8F69-D857F1EA968F}" type="sibTrans" cxnId="{AEECE312-E1FE-4307-BD58-E118D9B51155}">
      <dgm:prSet/>
      <dgm:spPr/>
      <dgm:t>
        <a:bodyPr/>
        <a:lstStyle/>
        <a:p>
          <a:endParaRPr lang="en-US" sz="300"/>
        </a:p>
      </dgm:t>
    </dgm:pt>
    <dgm:pt modelId="{E46BF943-E7C1-47DD-84E9-E8D7083973C0}">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Payroll</a:t>
          </a:r>
          <a:endParaRPr lang="en-US" sz="200" b="1" dirty="0">
            <a:latin typeface="Arial" panose="020B0604020202020204" pitchFamily="34" charset="0"/>
            <a:cs typeface="Arial" panose="020B0604020202020204" pitchFamily="34" charset="0"/>
          </a:endParaRPr>
        </a:p>
      </dgm:t>
    </dgm:pt>
    <dgm:pt modelId="{31F1F1C1-8AFC-4FE7-A3AE-D4AAADBCC85E}" type="parTrans" cxnId="{342D2904-C422-43FE-B2F0-6EF66395EB9D}">
      <dgm:prSet/>
      <dgm:spPr/>
      <dgm:t>
        <a:bodyPr/>
        <a:lstStyle/>
        <a:p>
          <a:endParaRPr lang="en-US" sz="300"/>
        </a:p>
      </dgm:t>
    </dgm:pt>
    <dgm:pt modelId="{815A41FC-5D1E-4F6A-AB7E-21AFBD5603A5}" type="sibTrans" cxnId="{342D2904-C422-43FE-B2F0-6EF66395EB9D}">
      <dgm:prSet/>
      <dgm:spPr/>
      <dgm:t>
        <a:bodyPr/>
        <a:lstStyle/>
        <a:p>
          <a:endParaRPr lang="en-US" sz="300"/>
        </a:p>
      </dgm:t>
    </dgm:pt>
    <dgm:pt modelId="{97BDE6B4-87ED-4000-BAB6-4EFD1C2FE79C}">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Payroll</a:t>
          </a:r>
          <a:endParaRPr lang="en-US" sz="200" dirty="0">
            <a:solidFill>
              <a:schemeClr val="tx1"/>
            </a:solidFill>
            <a:latin typeface="Arial" panose="020B0604020202020204" pitchFamily="34" charset="0"/>
            <a:cs typeface="Arial" panose="020B0604020202020204" pitchFamily="34" charset="0"/>
          </a:endParaRPr>
        </a:p>
      </dgm:t>
    </dgm:pt>
    <dgm:pt modelId="{4340C4F0-AB15-4CE3-90CD-9CC3326F7562}" type="parTrans" cxnId="{7247B84B-0DE8-4291-856D-86B22B86CCA6}">
      <dgm:prSet/>
      <dgm:spPr/>
      <dgm:t>
        <a:bodyPr/>
        <a:lstStyle/>
        <a:p>
          <a:endParaRPr lang="en-US" sz="300"/>
        </a:p>
      </dgm:t>
    </dgm:pt>
    <dgm:pt modelId="{2D6CFCA7-4CC7-446F-8614-216B201FDAD8}" type="sibTrans" cxnId="{7247B84B-0DE8-4291-856D-86B22B86CCA6}">
      <dgm:prSet/>
      <dgm:spPr/>
      <dgm:t>
        <a:bodyPr/>
        <a:lstStyle/>
        <a:p>
          <a:endParaRPr lang="en-US" sz="300"/>
        </a:p>
      </dgm:t>
    </dgm:pt>
    <dgm:pt modelId="{2199FB28-EB0F-4299-9965-2480D4160E87}">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Contract Pay</a:t>
          </a:r>
          <a:endParaRPr lang="en-US" sz="200" dirty="0">
            <a:solidFill>
              <a:schemeClr val="tx1"/>
            </a:solidFill>
            <a:latin typeface="Arial" panose="020B0604020202020204" pitchFamily="34" charset="0"/>
            <a:cs typeface="Arial" panose="020B0604020202020204" pitchFamily="34" charset="0"/>
          </a:endParaRPr>
        </a:p>
      </dgm:t>
    </dgm:pt>
    <dgm:pt modelId="{E914037D-B386-416E-8E7D-D511CAF14319}" type="parTrans" cxnId="{4BBC820C-5A5B-4D32-93F3-14CECF1DE684}">
      <dgm:prSet/>
      <dgm:spPr/>
      <dgm:t>
        <a:bodyPr/>
        <a:lstStyle/>
        <a:p>
          <a:endParaRPr lang="en-US" sz="300"/>
        </a:p>
      </dgm:t>
    </dgm:pt>
    <dgm:pt modelId="{16F2FD7E-DEB0-4699-AE78-8E1DC4014DFA}" type="sibTrans" cxnId="{4BBC820C-5A5B-4D32-93F3-14CECF1DE684}">
      <dgm:prSet/>
      <dgm:spPr/>
      <dgm:t>
        <a:bodyPr/>
        <a:lstStyle/>
        <a:p>
          <a:endParaRPr lang="en-US" sz="300"/>
        </a:p>
      </dgm:t>
    </dgm:pt>
    <dgm:pt modelId="{356019C2-D0CB-493E-93E3-353F65DEC04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Workforce Summary</a:t>
          </a:r>
        </a:p>
      </dgm:t>
    </dgm:pt>
    <dgm:pt modelId="{12F53EFB-370E-4405-AB82-22D5375D096E}" type="parTrans" cxnId="{FDB52FE7-7B27-4437-98B8-05C1C20DC491}">
      <dgm:prSet/>
      <dgm:spPr/>
      <dgm:t>
        <a:bodyPr/>
        <a:lstStyle/>
        <a:p>
          <a:endParaRPr lang="en-US" sz="300"/>
        </a:p>
      </dgm:t>
    </dgm:pt>
    <dgm:pt modelId="{E26F4BC0-9325-4A09-BE2E-F5CD7C83479D}" type="sibTrans" cxnId="{FDB52FE7-7B27-4437-98B8-05C1C20DC491}">
      <dgm:prSet/>
      <dgm:spPr/>
      <dgm:t>
        <a:bodyPr/>
        <a:lstStyle/>
        <a:p>
          <a:endParaRPr lang="en-US" sz="300"/>
        </a:p>
      </dgm:t>
    </dgm:pt>
    <dgm:pt modelId="{F4453768-DAAA-49D8-A055-D0BE12C7C9E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Checklist</a:t>
          </a:r>
        </a:p>
      </dgm:t>
    </dgm:pt>
    <dgm:pt modelId="{9CF16F72-3A63-48C6-857D-6B2D86D992A0}" type="parTrans" cxnId="{2C732CC7-66F0-44BD-B078-2AE2935C20BB}">
      <dgm:prSet/>
      <dgm:spPr/>
      <dgm:t>
        <a:bodyPr/>
        <a:lstStyle/>
        <a:p>
          <a:endParaRPr lang="en-US" sz="300"/>
        </a:p>
      </dgm:t>
    </dgm:pt>
    <dgm:pt modelId="{8FAEAD93-898A-4ED9-B532-56B7B76F5FE1}" type="sibTrans" cxnId="{2C732CC7-66F0-44BD-B078-2AE2935C20BB}">
      <dgm:prSet/>
      <dgm:spPr/>
      <dgm:t>
        <a:bodyPr/>
        <a:lstStyle/>
        <a:p>
          <a:endParaRPr lang="en-US" sz="300"/>
        </a:p>
      </dgm:t>
    </dgm:pt>
    <dgm:pt modelId="{A1D008A6-5EAA-4C7F-87A5-FA1DC322EE5A}">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General Ledger</a:t>
          </a:r>
          <a:endParaRPr lang="en-US" sz="200" b="1" dirty="0">
            <a:latin typeface="Arial" panose="020B0604020202020204" pitchFamily="34" charset="0"/>
            <a:cs typeface="Arial" panose="020B0604020202020204" pitchFamily="34" charset="0"/>
          </a:endParaRPr>
        </a:p>
      </dgm:t>
    </dgm:pt>
    <dgm:pt modelId="{1A97E0C6-871C-4D22-9D71-451EACBFB0B5}" type="parTrans" cxnId="{A616AC81-FF6B-4EF4-A402-2B341F3C3CC3}">
      <dgm:prSet/>
      <dgm:spPr/>
      <dgm:t>
        <a:bodyPr/>
        <a:lstStyle/>
        <a:p>
          <a:endParaRPr lang="en-US" sz="300"/>
        </a:p>
      </dgm:t>
    </dgm:pt>
    <dgm:pt modelId="{67107D76-D40D-4CA6-8C39-5A7D8861931F}" type="sibTrans" cxnId="{A616AC81-FF6B-4EF4-A402-2B341F3C3CC3}">
      <dgm:prSet/>
      <dgm:spPr/>
      <dgm:t>
        <a:bodyPr/>
        <a:lstStyle/>
        <a:p>
          <a:endParaRPr lang="en-US" sz="300"/>
        </a:p>
      </dgm:t>
    </dgm:pt>
    <dgm:pt modelId="{CBB27D07-68AC-489C-B3A2-B74F518A2D72}">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Budget</a:t>
          </a:r>
          <a:endParaRPr lang="en-US" sz="200" dirty="0">
            <a:solidFill>
              <a:schemeClr val="bg1"/>
            </a:solidFill>
            <a:latin typeface="Arial" panose="020B0604020202020204" pitchFamily="34" charset="0"/>
            <a:cs typeface="Arial" panose="020B0604020202020204" pitchFamily="34" charset="0"/>
          </a:endParaRPr>
        </a:p>
      </dgm:t>
    </dgm:pt>
    <dgm:pt modelId="{0D82835D-6263-4522-B30E-7E0415A8E4C8}" type="parTrans" cxnId="{76454D10-CB4B-4CA0-8141-8400C99E2D11}">
      <dgm:prSet/>
      <dgm:spPr/>
      <dgm:t>
        <a:bodyPr/>
        <a:lstStyle/>
        <a:p>
          <a:endParaRPr lang="en-US" sz="300"/>
        </a:p>
      </dgm:t>
    </dgm:pt>
    <dgm:pt modelId="{3A56D4C7-CE68-44EA-A6AF-7475AF88E296}" type="sibTrans" cxnId="{76454D10-CB4B-4CA0-8141-8400C99E2D11}">
      <dgm:prSet/>
      <dgm:spPr/>
      <dgm:t>
        <a:bodyPr/>
        <a:lstStyle/>
        <a:p>
          <a:endParaRPr lang="en-US" sz="300"/>
        </a:p>
      </dgm:t>
    </dgm:pt>
    <dgm:pt modelId="{D21BB30F-3EE9-4BFB-9A45-0651D081DEE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Direct Retro</a:t>
          </a:r>
          <a:endParaRPr lang="en-US" sz="200" dirty="0">
            <a:solidFill>
              <a:schemeClr val="bg1"/>
            </a:solidFill>
            <a:latin typeface="Arial" panose="020B0604020202020204" pitchFamily="34" charset="0"/>
            <a:cs typeface="Arial" panose="020B0604020202020204" pitchFamily="34" charset="0"/>
          </a:endParaRPr>
        </a:p>
      </dgm:t>
    </dgm:pt>
    <dgm:pt modelId="{21B0233C-F43C-4B08-83C8-62621C3ED664}" type="parTrans" cxnId="{C16C057D-C03E-4C8E-880F-C43116C422A2}">
      <dgm:prSet/>
      <dgm:spPr/>
      <dgm:t>
        <a:bodyPr/>
        <a:lstStyle/>
        <a:p>
          <a:endParaRPr lang="en-US" sz="300"/>
        </a:p>
      </dgm:t>
    </dgm:pt>
    <dgm:pt modelId="{B12E9B9C-A2A4-49E3-A17B-9F403FE6262B}" type="sibTrans" cxnId="{C16C057D-C03E-4C8E-880F-C43116C422A2}">
      <dgm:prSet/>
      <dgm:spPr/>
      <dgm:t>
        <a:bodyPr/>
        <a:lstStyle/>
        <a:p>
          <a:endParaRPr lang="en-US" sz="300"/>
        </a:p>
      </dgm:t>
    </dgm:pt>
    <dgm:pt modelId="{29503F5A-E43F-4EE8-BF18-A270861E572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Funding</a:t>
          </a:r>
          <a:endParaRPr lang="en-US" sz="200" dirty="0">
            <a:solidFill>
              <a:schemeClr val="bg1"/>
            </a:solidFill>
            <a:latin typeface="Arial" panose="020B0604020202020204" pitchFamily="34" charset="0"/>
            <a:cs typeface="Arial" panose="020B0604020202020204" pitchFamily="34" charset="0"/>
          </a:endParaRPr>
        </a:p>
      </dgm:t>
    </dgm:pt>
    <dgm:pt modelId="{5AF78EB5-57BE-4908-9FBF-03B3667C9858}" type="parTrans" cxnId="{B474787E-27A9-4AC3-86EF-864DDCD0808D}">
      <dgm:prSet/>
      <dgm:spPr/>
      <dgm:t>
        <a:bodyPr/>
        <a:lstStyle/>
        <a:p>
          <a:endParaRPr lang="en-US" sz="300"/>
        </a:p>
      </dgm:t>
    </dgm:pt>
    <dgm:pt modelId="{0B94F527-DFD4-4710-9EE9-BF9012CA08DA}" type="sibTrans" cxnId="{B474787E-27A9-4AC3-86EF-864DDCD0808D}">
      <dgm:prSet/>
      <dgm:spPr/>
      <dgm:t>
        <a:bodyPr/>
        <a:lstStyle/>
        <a:p>
          <a:endParaRPr lang="en-US" sz="300"/>
        </a:p>
      </dgm:t>
    </dgm:pt>
    <dgm:pt modelId="{B6ECC087-6D45-499E-8477-DB0E8C04548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BCT</a:t>
          </a:r>
          <a:endParaRPr lang="en-US" sz="200" dirty="0">
            <a:solidFill>
              <a:schemeClr val="bg1"/>
            </a:solidFill>
            <a:latin typeface="Arial" panose="020B0604020202020204" pitchFamily="34" charset="0"/>
            <a:cs typeface="Arial" panose="020B0604020202020204" pitchFamily="34" charset="0"/>
          </a:endParaRPr>
        </a:p>
      </dgm:t>
    </dgm:pt>
    <dgm:pt modelId="{E91FF2B8-3D2F-4A97-A17E-0CFDA2A4605D}" type="parTrans" cxnId="{89A471E6-335E-4461-B806-5CC45CC9FA9F}">
      <dgm:prSet/>
      <dgm:spPr/>
      <dgm:t>
        <a:bodyPr/>
        <a:lstStyle/>
        <a:p>
          <a:endParaRPr lang="en-US" sz="300"/>
        </a:p>
      </dgm:t>
    </dgm:pt>
    <dgm:pt modelId="{D4FDB057-6F76-4E94-8748-CF526CCB0B0F}" type="sibTrans" cxnId="{89A471E6-335E-4461-B806-5CC45CC9FA9F}">
      <dgm:prSet/>
      <dgm:spPr/>
      <dgm:t>
        <a:bodyPr/>
        <a:lstStyle/>
        <a:p>
          <a:endParaRPr lang="en-US" sz="300"/>
        </a:p>
      </dgm:t>
    </dgm:pt>
    <dgm:pt modelId="{E5C6D8E4-5C25-4C88-A6C8-C5CFA83176EF}">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WorkStudy</a:t>
          </a:r>
          <a:endParaRPr lang="en-US" sz="200" dirty="0">
            <a:solidFill>
              <a:schemeClr val="bg1"/>
            </a:solidFill>
            <a:latin typeface="Arial" panose="020B0604020202020204" pitchFamily="34" charset="0"/>
            <a:cs typeface="Arial" panose="020B0604020202020204" pitchFamily="34" charset="0"/>
          </a:endParaRPr>
        </a:p>
      </dgm:t>
    </dgm:pt>
    <dgm:pt modelId="{C266371E-B971-40C1-ADE5-CD6A0B1BFA17}" type="parTrans" cxnId="{F86776AF-4B06-4B5A-B11D-3C6B6E993FA4}">
      <dgm:prSet/>
      <dgm:spPr/>
      <dgm:t>
        <a:bodyPr/>
        <a:lstStyle/>
        <a:p>
          <a:endParaRPr lang="en-US" sz="300"/>
        </a:p>
      </dgm:t>
    </dgm:pt>
    <dgm:pt modelId="{150E815F-E20C-4ED7-8FAA-E4E77580CBDE}" type="sibTrans" cxnId="{F86776AF-4B06-4B5A-B11D-3C6B6E993FA4}">
      <dgm:prSet/>
      <dgm:spPr/>
      <dgm:t>
        <a:bodyPr/>
        <a:lstStyle/>
        <a:p>
          <a:endParaRPr lang="en-US" sz="300"/>
        </a:p>
      </dgm:t>
    </dgm:pt>
    <dgm:pt modelId="{E01305A1-C123-432B-982A-85BF828D724E}">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Workforce Administration</a:t>
          </a:r>
          <a:endParaRPr lang="en-US" sz="200" b="1" dirty="0">
            <a:latin typeface="Arial" panose="020B0604020202020204" pitchFamily="34" charset="0"/>
            <a:cs typeface="Arial" panose="020B0604020202020204" pitchFamily="34" charset="0"/>
          </a:endParaRPr>
        </a:p>
      </dgm:t>
    </dgm:pt>
    <dgm:pt modelId="{88B9632B-8C30-4477-B78D-5E0133A99889}" type="sibTrans" cxnId="{0B012214-8F66-4934-AFF5-2CFF1AF309E1}">
      <dgm:prSet/>
      <dgm:spPr/>
      <dgm:t>
        <a:bodyPr/>
        <a:lstStyle/>
        <a:p>
          <a:endParaRPr lang="en-US" sz="300"/>
        </a:p>
      </dgm:t>
    </dgm:pt>
    <dgm:pt modelId="{9BD8E8C1-9959-4295-950B-0F243F0DBED0}" type="parTrans" cxnId="{0B012214-8F66-4934-AFF5-2CFF1AF309E1}">
      <dgm:prSet/>
      <dgm:spPr/>
      <dgm:t>
        <a:bodyPr/>
        <a:lstStyle/>
        <a:p>
          <a:endParaRPr lang="en-US" sz="300"/>
        </a:p>
      </dgm:t>
    </dgm:pt>
    <dgm:pt modelId="{02B025B1-171B-4D71-B558-A9EFA1C415C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External Systems ID</a:t>
          </a:r>
        </a:p>
      </dgm:t>
    </dgm:pt>
    <dgm:pt modelId="{0D1960F9-4E1C-4A28-A7C1-FAD83BEAB687}" type="parTrans" cxnId="{3F59673B-D7AD-46D3-90AA-ADA9DA652DE0}">
      <dgm:prSet/>
      <dgm:spPr/>
      <dgm:t>
        <a:bodyPr/>
        <a:lstStyle/>
        <a:p>
          <a:endParaRPr lang="en-US" sz="300"/>
        </a:p>
      </dgm:t>
    </dgm:pt>
    <dgm:pt modelId="{B2135914-B5BC-4DFC-A162-D964BE271EAD}" type="sibTrans" cxnId="{3F59673B-D7AD-46D3-90AA-ADA9DA652DE0}">
      <dgm:prSet/>
      <dgm:spPr/>
      <dgm:t>
        <a:bodyPr/>
        <a:lstStyle/>
        <a:p>
          <a:endParaRPr lang="en-US" sz="300"/>
        </a:p>
      </dgm:t>
    </dgm:pt>
    <dgm:pt modelId="{67794975-36DD-48F7-BAB7-B0E03426F045}">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Talent Acquisition Management</a:t>
          </a:r>
          <a:r>
            <a:rPr lang="en-US" sz="1100" dirty="0" smtClean="0"/>
            <a:t> </a:t>
          </a:r>
          <a:endParaRPr lang="en-US" sz="1100" dirty="0"/>
        </a:p>
      </dgm:t>
    </dgm:pt>
    <dgm:pt modelId="{3B0890CB-0E5D-4625-B1CE-8354CF3B91CE}" type="parTrans" cxnId="{3EB289BB-D01C-42F5-87BA-4D23D5F182DD}">
      <dgm:prSet/>
      <dgm:spPr/>
      <dgm:t>
        <a:bodyPr/>
        <a:lstStyle/>
        <a:p>
          <a:endParaRPr lang="en-US" sz="300"/>
        </a:p>
      </dgm:t>
    </dgm:pt>
    <dgm:pt modelId="{3113C5A7-5972-483E-8600-EE2F95FC6527}" type="sibTrans" cxnId="{3EB289BB-D01C-42F5-87BA-4D23D5F182DD}">
      <dgm:prSet/>
      <dgm:spPr/>
      <dgm:t>
        <a:bodyPr/>
        <a:lstStyle/>
        <a:p>
          <a:endParaRPr lang="en-US" sz="300"/>
        </a:p>
      </dgm:t>
    </dgm:pt>
    <dgm:pt modelId="{64F5B537-CB6C-4BB1-B57A-965B6B8AACD1}">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Print Apps</a:t>
          </a:r>
          <a:endParaRPr lang="en-US" sz="200" dirty="0">
            <a:solidFill>
              <a:schemeClr val="tx1"/>
            </a:solidFill>
            <a:latin typeface="Arial" panose="020B0604020202020204" pitchFamily="34" charset="0"/>
            <a:cs typeface="Arial" panose="020B0604020202020204" pitchFamily="34" charset="0"/>
          </a:endParaRPr>
        </a:p>
      </dgm:t>
    </dgm:pt>
    <dgm:pt modelId="{76A84223-DEBF-46F6-B5B7-BA871C6DE0D2}" type="parTrans" cxnId="{559A4B7A-9979-4771-8C79-04456C5B3199}">
      <dgm:prSet/>
      <dgm:spPr/>
      <dgm:t>
        <a:bodyPr/>
        <a:lstStyle/>
        <a:p>
          <a:endParaRPr lang="en-US" sz="300"/>
        </a:p>
      </dgm:t>
    </dgm:pt>
    <dgm:pt modelId="{F8032A61-5D02-469C-BF42-7C71F35AF812}" type="sibTrans" cxnId="{559A4B7A-9979-4771-8C79-04456C5B3199}">
      <dgm:prSet/>
      <dgm:spPr/>
      <dgm:t>
        <a:bodyPr/>
        <a:lstStyle/>
        <a:p>
          <a:endParaRPr lang="en-US" sz="300"/>
        </a:p>
      </dgm:t>
    </dgm:pt>
    <dgm:pt modelId="{15526922-5CB5-4105-8DFE-4F3FFF6E664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BN HCF</a:t>
          </a:r>
          <a:endParaRPr lang="en-US" sz="200" dirty="0">
            <a:solidFill>
              <a:schemeClr val="tx1"/>
            </a:solidFill>
            <a:latin typeface="Arial" panose="020B0604020202020204" pitchFamily="34" charset="0"/>
            <a:cs typeface="Arial" panose="020B0604020202020204" pitchFamily="34" charset="0"/>
          </a:endParaRPr>
        </a:p>
      </dgm:t>
    </dgm:pt>
    <dgm:pt modelId="{C5527E3F-9AB2-44CE-BC93-3047FC7C1F97}" type="parTrans" cxnId="{EBE27D17-0D93-4058-8781-929F48D81E31}">
      <dgm:prSet/>
      <dgm:spPr/>
      <dgm:t>
        <a:bodyPr/>
        <a:lstStyle/>
        <a:p>
          <a:endParaRPr lang="en-US" sz="300"/>
        </a:p>
      </dgm:t>
    </dgm:pt>
    <dgm:pt modelId="{6D0FD2CB-5C49-41BC-BEDC-5EFA26E16E1A}" type="sibTrans" cxnId="{EBE27D17-0D93-4058-8781-929F48D81E31}">
      <dgm:prSet/>
      <dgm:spPr/>
      <dgm:t>
        <a:bodyPr/>
        <a:lstStyle/>
        <a:p>
          <a:endParaRPr lang="en-US" sz="300"/>
        </a:p>
      </dgm:t>
    </dgm:pt>
    <dgm:pt modelId="{2B7E0880-5BE4-4DDA-A802-34B5EA44C352}" type="pres">
      <dgm:prSet presAssocID="{FFAFDA92-8C25-4370-B07A-9960A50AC79D}" presName="theList" presStyleCnt="0">
        <dgm:presLayoutVars>
          <dgm:dir/>
          <dgm:animLvl val="lvl"/>
          <dgm:resizeHandles val="exact"/>
        </dgm:presLayoutVars>
      </dgm:prSet>
      <dgm:spPr/>
      <dgm:t>
        <a:bodyPr/>
        <a:lstStyle/>
        <a:p>
          <a:endParaRPr lang="en-US"/>
        </a:p>
      </dgm:t>
    </dgm:pt>
    <dgm:pt modelId="{6D87F9AE-1C1C-4AAB-9FBA-D2C2F11FD2C6}" type="pres">
      <dgm:prSet presAssocID="{B8C4EEB2-1ABA-41F1-A01D-005FA28D3954}" presName="compNode" presStyleCnt="0"/>
      <dgm:spPr/>
    </dgm:pt>
    <dgm:pt modelId="{1D2FF2EE-A0AF-4CBB-BB0A-70F44ACEA673}" type="pres">
      <dgm:prSet presAssocID="{B8C4EEB2-1ABA-41F1-A01D-005FA28D3954}" presName="aNode" presStyleLbl="bgShp" presStyleIdx="0" presStyleCnt="5"/>
      <dgm:spPr/>
      <dgm:t>
        <a:bodyPr/>
        <a:lstStyle/>
        <a:p>
          <a:endParaRPr lang="en-US"/>
        </a:p>
      </dgm:t>
    </dgm:pt>
    <dgm:pt modelId="{27EAF50D-F23A-4691-B84C-495E4CE39750}" type="pres">
      <dgm:prSet presAssocID="{B8C4EEB2-1ABA-41F1-A01D-005FA28D3954}" presName="textNode" presStyleLbl="bgShp" presStyleIdx="0" presStyleCnt="5"/>
      <dgm:spPr/>
      <dgm:t>
        <a:bodyPr/>
        <a:lstStyle/>
        <a:p>
          <a:endParaRPr lang="en-US"/>
        </a:p>
      </dgm:t>
    </dgm:pt>
    <dgm:pt modelId="{AD89C34E-1942-4594-8DA9-9A717C71A45A}" type="pres">
      <dgm:prSet presAssocID="{B8C4EEB2-1ABA-41F1-A01D-005FA28D3954}" presName="compChildNode" presStyleCnt="0"/>
      <dgm:spPr/>
    </dgm:pt>
    <dgm:pt modelId="{8DECA7EB-69D4-4E18-9635-FA6894FB82A2}" type="pres">
      <dgm:prSet presAssocID="{B8C4EEB2-1ABA-41F1-A01D-005FA28D3954}" presName="theInnerList" presStyleCnt="0"/>
      <dgm:spPr/>
    </dgm:pt>
    <dgm:pt modelId="{0554C4AE-FE75-4F11-B025-4DDF38E74C32}" type="pres">
      <dgm:prSet presAssocID="{4B81A56C-A907-46D3-BF1D-309B8AD18104}" presName="childNode" presStyleLbl="node1" presStyleIdx="0" presStyleCnt="15">
        <dgm:presLayoutVars>
          <dgm:bulletEnabled val="1"/>
        </dgm:presLayoutVars>
      </dgm:prSet>
      <dgm:spPr/>
      <dgm:t>
        <a:bodyPr/>
        <a:lstStyle/>
        <a:p>
          <a:endParaRPr lang="en-US"/>
        </a:p>
      </dgm:t>
    </dgm:pt>
    <dgm:pt modelId="{D5FE08E0-3F9D-4ED9-94CE-B45F01CBF4AC}" type="pres">
      <dgm:prSet presAssocID="{B8C4EEB2-1ABA-41F1-A01D-005FA28D3954}" presName="aSpace" presStyleCnt="0"/>
      <dgm:spPr/>
    </dgm:pt>
    <dgm:pt modelId="{0432B7AC-3B08-44E5-843E-131CF11DEDB5}" type="pres">
      <dgm:prSet presAssocID="{E01305A1-C123-432B-982A-85BF828D724E}" presName="compNode" presStyleCnt="0"/>
      <dgm:spPr/>
    </dgm:pt>
    <dgm:pt modelId="{370185C2-78AC-4921-9B59-97830202B871}" type="pres">
      <dgm:prSet presAssocID="{E01305A1-C123-432B-982A-85BF828D724E}" presName="aNode" presStyleLbl="bgShp" presStyleIdx="1" presStyleCnt="5"/>
      <dgm:spPr/>
      <dgm:t>
        <a:bodyPr/>
        <a:lstStyle/>
        <a:p>
          <a:endParaRPr lang="en-US"/>
        </a:p>
      </dgm:t>
    </dgm:pt>
    <dgm:pt modelId="{5253D4BB-1077-46FF-BE2F-9D09835A3C39}" type="pres">
      <dgm:prSet presAssocID="{E01305A1-C123-432B-982A-85BF828D724E}" presName="textNode" presStyleLbl="bgShp" presStyleIdx="1" presStyleCnt="5"/>
      <dgm:spPr/>
      <dgm:t>
        <a:bodyPr/>
        <a:lstStyle/>
        <a:p>
          <a:endParaRPr lang="en-US"/>
        </a:p>
      </dgm:t>
    </dgm:pt>
    <dgm:pt modelId="{805D6294-CAEC-47B4-A460-9C0B4E050BF9}" type="pres">
      <dgm:prSet presAssocID="{E01305A1-C123-432B-982A-85BF828D724E}" presName="compChildNode" presStyleCnt="0"/>
      <dgm:spPr/>
    </dgm:pt>
    <dgm:pt modelId="{C3428635-9A56-48E0-A8E8-4A394126FF3C}" type="pres">
      <dgm:prSet presAssocID="{E01305A1-C123-432B-982A-85BF828D724E}" presName="theInnerList" presStyleCnt="0"/>
      <dgm:spPr/>
    </dgm:pt>
    <dgm:pt modelId="{42FCFDE2-645E-45FF-8F30-CB16C1EF1495}" type="pres">
      <dgm:prSet presAssocID="{E8A012BB-D446-4D2E-8912-3FA210044DCE}" presName="childNode" presStyleLbl="node1" presStyleIdx="1" presStyleCnt="15">
        <dgm:presLayoutVars>
          <dgm:bulletEnabled val="1"/>
        </dgm:presLayoutVars>
      </dgm:prSet>
      <dgm:spPr/>
      <dgm:t>
        <a:bodyPr/>
        <a:lstStyle/>
        <a:p>
          <a:endParaRPr lang="en-US"/>
        </a:p>
      </dgm:t>
    </dgm:pt>
    <dgm:pt modelId="{E4DD6AFB-75BE-46E1-836F-4D0FB6F1574F}" type="pres">
      <dgm:prSet presAssocID="{E8A012BB-D446-4D2E-8912-3FA210044DCE}" presName="aSpace2" presStyleCnt="0"/>
      <dgm:spPr/>
    </dgm:pt>
    <dgm:pt modelId="{03679F51-D998-4FDC-8702-C504A7CCC77D}" type="pres">
      <dgm:prSet presAssocID="{9796E3DC-94B6-44A0-9A18-F31D8AA84E1D}" presName="childNode" presStyleLbl="node1" presStyleIdx="2" presStyleCnt="15">
        <dgm:presLayoutVars>
          <dgm:bulletEnabled val="1"/>
        </dgm:presLayoutVars>
      </dgm:prSet>
      <dgm:spPr/>
      <dgm:t>
        <a:bodyPr/>
        <a:lstStyle/>
        <a:p>
          <a:endParaRPr lang="en-US"/>
        </a:p>
      </dgm:t>
    </dgm:pt>
    <dgm:pt modelId="{B95EB3C1-D051-43C8-ABD3-16DFC1D279D5}" type="pres">
      <dgm:prSet presAssocID="{9796E3DC-94B6-44A0-9A18-F31D8AA84E1D}" presName="aSpace2" presStyleCnt="0"/>
      <dgm:spPr/>
    </dgm:pt>
    <dgm:pt modelId="{E20062BD-9B62-4C0E-8EA9-85C75F84435A}" type="pres">
      <dgm:prSet presAssocID="{356019C2-D0CB-493E-93E3-353F65DEC04D}" presName="childNode" presStyleLbl="node1" presStyleIdx="3" presStyleCnt="15">
        <dgm:presLayoutVars>
          <dgm:bulletEnabled val="1"/>
        </dgm:presLayoutVars>
      </dgm:prSet>
      <dgm:spPr/>
      <dgm:t>
        <a:bodyPr/>
        <a:lstStyle/>
        <a:p>
          <a:endParaRPr lang="en-US"/>
        </a:p>
      </dgm:t>
    </dgm:pt>
    <dgm:pt modelId="{38FB99D3-BA43-48D2-B23A-3AD7BF193E0A}" type="pres">
      <dgm:prSet presAssocID="{356019C2-D0CB-493E-93E3-353F65DEC04D}" presName="aSpace2" presStyleCnt="0"/>
      <dgm:spPr/>
    </dgm:pt>
    <dgm:pt modelId="{71720E7E-4665-47F6-985E-68DD56597501}" type="pres">
      <dgm:prSet presAssocID="{F4453768-DAAA-49D8-A055-D0BE12C7C9E5}" presName="childNode" presStyleLbl="node1" presStyleIdx="4" presStyleCnt="15">
        <dgm:presLayoutVars>
          <dgm:bulletEnabled val="1"/>
        </dgm:presLayoutVars>
      </dgm:prSet>
      <dgm:spPr/>
      <dgm:t>
        <a:bodyPr/>
        <a:lstStyle/>
        <a:p>
          <a:endParaRPr lang="en-US"/>
        </a:p>
      </dgm:t>
    </dgm:pt>
    <dgm:pt modelId="{59814281-E0A3-4803-9026-186223F77125}" type="pres">
      <dgm:prSet presAssocID="{F4453768-DAAA-49D8-A055-D0BE12C7C9E5}" presName="aSpace2" presStyleCnt="0"/>
      <dgm:spPr/>
    </dgm:pt>
    <dgm:pt modelId="{C46F11A8-6FBB-4198-B86F-DB967BC52B5B}" type="pres">
      <dgm:prSet presAssocID="{02B025B1-171B-4D71-B558-A9EFA1C415CB}" presName="childNode" presStyleLbl="node1" presStyleIdx="5" presStyleCnt="15">
        <dgm:presLayoutVars>
          <dgm:bulletEnabled val="1"/>
        </dgm:presLayoutVars>
      </dgm:prSet>
      <dgm:spPr/>
      <dgm:t>
        <a:bodyPr/>
        <a:lstStyle/>
        <a:p>
          <a:endParaRPr lang="en-US"/>
        </a:p>
      </dgm:t>
    </dgm:pt>
    <dgm:pt modelId="{98C4E19C-3CD5-47BA-87E4-846B19354A16}" type="pres">
      <dgm:prSet presAssocID="{E01305A1-C123-432B-982A-85BF828D724E}" presName="aSpace" presStyleCnt="0"/>
      <dgm:spPr/>
    </dgm:pt>
    <dgm:pt modelId="{BDF4E399-65E9-4E44-9FA1-52718B496BF6}" type="pres">
      <dgm:prSet presAssocID="{E46BF943-E7C1-47DD-84E9-E8D7083973C0}" presName="compNode" presStyleCnt="0"/>
      <dgm:spPr/>
    </dgm:pt>
    <dgm:pt modelId="{1AD4EB55-AA6B-403F-89EB-984F01F7EEBD}" type="pres">
      <dgm:prSet presAssocID="{E46BF943-E7C1-47DD-84E9-E8D7083973C0}" presName="aNode" presStyleLbl="bgShp" presStyleIdx="2" presStyleCnt="5" custLinFactNeighborX="-1534" custLinFactNeighborY="-1455"/>
      <dgm:spPr/>
      <dgm:t>
        <a:bodyPr/>
        <a:lstStyle/>
        <a:p>
          <a:endParaRPr lang="en-US"/>
        </a:p>
      </dgm:t>
    </dgm:pt>
    <dgm:pt modelId="{3CB99917-3204-42EA-86AF-BA7419AA0747}" type="pres">
      <dgm:prSet presAssocID="{E46BF943-E7C1-47DD-84E9-E8D7083973C0}" presName="textNode" presStyleLbl="bgShp" presStyleIdx="2" presStyleCnt="5"/>
      <dgm:spPr/>
      <dgm:t>
        <a:bodyPr/>
        <a:lstStyle/>
        <a:p>
          <a:endParaRPr lang="en-US"/>
        </a:p>
      </dgm:t>
    </dgm:pt>
    <dgm:pt modelId="{01A11F96-4AA4-4837-84CB-BBA16499F98E}" type="pres">
      <dgm:prSet presAssocID="{E46BF943-E7C1-47DD-84E9-E8D7083973C0}" presName="compChildNode" presStyleCnt="0"/>
      <dgm:spPr/>
    </dgm:pt>
    <dgm:pt modelId="{E4A0AA91-E2A5-4583-AE5B-5D448C4B6E3E}" type="pres">
      <dgm:prSet presAssocID="{E46BF943-E7C1-47DD-84E9-E8D7083973C0}" presName="theInnerList" presStyleCnt="0"/>
      <dgm:spPr/>
    </dgm:pt>
    <dgm:pt modelId="{C922DD2C-21CF-4D54-A550-A93FDE720562}" type="pres">
      <dgm:prSet presAssocID="{97BDE6B4-87ED-4000-BAB6-4EFD1C2FE79C}" presName="childNode" presStyleLbl="node1" presStyleIdx="6" presStyleCnt="15">
        <dgm:presLayoutVars>
          <dgm:bulletEnabled val="1"/>
        </dgm:presLayoutVars>
      </dgm:prSet>
      <dgm:spPr/>
      <dgm:t>
        <a:bodyPr/>
        <a:lstStyle/>
        <a:p>
          <a:endParaRPr lang="en-US"/>
        </a:p>
      </dgm:t>
    </dgm:pt>
    <dgm:pt modelId="{98997C15-7A32-4D4F-B233-D35FB144B88E}" type="pres">
      <dgm:prSet presAssocID="{97BDE6B4-87ED-4000-BAB6-4EFD1C2FE79C}" presName="aSpace2" presStyleCnt="0"/>
      <dgm:spPr/>
    </dgm:pt>
    <dgm:pt modelId="{8292586A-2F8D-400C-B3B8-E461A5867780}" type="pres">
      <dgm:prSet presAssocID="{2199FB28-EB0F-4299-9965-2480D4160E87}" presName="childNode" presStyleLbl="node1" presStyleIdx="7" presStyleCnt="15">
        <dgm:presLayoutVars>
          <dgm:bulletEnabled val="1"/>
        </dgm:presLayoutVars>
      </dgm:prSet>
      <dgm:spPr/>
      <dgm:t>
        <a:bodyPr/>
        <a:lstStyle/>
        <a:p>
          <a:endParaRPr lang="en-US"/>
        </a:p>
      </dgm:t>
    </dgm:pt>
    <dgm:pt modelId="{8705A02B-1269-44FE-A14C-0FBB5BCFFDD4}" type="pres">
      <dgm:prSet presAssocID="{2199FB28-EB0F-4299-9965-2480D4160E87}" presName="aSpace2" presStyleCnt="0"/>
      <dgm:spPr/>
    </dgm:pt>
    <dgm:pt modelId="{1188999E-A751-42C4-991B-BDAD222C5774}" type="pres">
      <dgm:prSet presAssocID="{15526922-5CB5-4105-8DFE-4F3FFF6E6645}" presName="childNode" presStyleLbl="node1" presStyleIdx="8" presStyleCnt="15">
        <dgm:presLayoutVars>
          <dgm:bulletEnabled val="1"/>
        </dgm:presLayoutVars>
      </dgm:prSet>
      <dgm:spPr/>
      <dgm:t>
        <a:bodyPr/>
        <a:lstStyle/>
        <a:p>
          <a:endParaRPr lang="en-US"/>
        </a:p>
      </dgm:t>
    </dgm:pt>
    <dgm:pt modelId="{4988B86B-350C-424A-AAC6-4FFD27363A01}" type="pres">
      <dgm:prSet presAssocID="{E46BF943-E7C1-47DD-84E9-E8D7083973C0}" presName="aSpace" presStyleCnt="0"/>
      <dgm:spPr/>
    </dgm:pt>
    <dgm:pt modelId="{B21F7654-E795-464A-B5E4-950260ADF66B}" type="pres">
      <dgm:prSet presAssocID="{A1D008A6-5EAA-4C7F-87A5-FA1DC322EE5A}" presName="compNode" presStyleCnt="0"/>
      <dgm:spPr/>
    </dgm:pt>
    <dgm:pt modelId="{09EBD596-51AE-4679-B572-8B94215BD321}" type="pres">
      <dgm:prSet presAssocID="{A1D008A6-5EAA-4C7F-87A5-FA1DC322EE5A}" presName="aNode" presStyleLbl="bgShp" presStyleIdx="3" presStyleCnt="5"/>
      <dgm:spPr/>
      <dgm:t>
        <a:bodyPr/>
        <a:lstStyle/>
        <a:p>
          <a:endParaRPr lang="en-US"/>
        </a:p>
      </dgm:t>
    </dgm:pt>
    <dgm:pt modelId="{39012442-2246-4656-9BB3-8D857F23A25E}" type="pres">
      <dgm:prSet presAssocID="{A1D008A6-5EAA-4C7F-87A5-FA1DC322EE5A}" presName="textNode" presStyleLbl="bgShp" presStyleIdx="3" presStyleCnt="5"/>
      <dgm:spPr/>
      <dgm:t>
        <a:bodyPr/>
        <a:lstStyle/>
        <a:p>
          <a:endParaRPr lang="en-US"/>
        </a:p>
      </dgm:t>
    </dgm:pt>
    <dgm:pt modelId="{0693FDA0-8B5D-48A0-A280-0FCBDB02AE95}" type="pres">
      <dgm:prSet presAssocID="{A1D008A6-5EAA-4C7F-87A5-FA1DC322EE5A}" presName="compChildNode" presStyleCnt="0"/>
      <dgm:spPr/>
    </dgm:pt>
    <dgm:pt modelId="{E998CB3F-8C5F-4043-8701-FEC84DB1DDFD}" type="pres">
      <dgm:prSet presAssocID="{A1D008A6-5EAA-4C7F-87A5-FA1DC322EE5A}" presName="theInnerList" presStyleCnt="0"/>
      <dgm:spPr/>
    </dgm:pt>
    <dgm:pt modelId="{36124834-F637-488B-A21D-3B5B9BB30C82}" type="pres">
      <dgm:prSet presAssocID="{CBB27D07-68AC-489C-B3A2-B74F518A2D72}" presName="childNode" presStyleLbl="node1" presStyleIdx="9" presStyleCnt="15">
        <dgm:presLayoutVars>
          <dgm:bulletEnabled val="1"/>
        </dgm:presLayoutVars>
      </dgm:prSet>
      <dgm:spPr/>
      <dgm:t>
        <a:bodyPr/>
        <a:lstStyle/>
        <a:p>
          <a:endParaRPr lang="en-US"/>
        </a:p>
      </dgm:t>
    </dgm:pt>
    <dgm:pt modelId="{4D8910B4-3E8F-4C77-AFE0-95B450C1EA10}" type="pres">
      <dgm:prSet presAssocID="{CBB27D07-68AC-489C-B3A2-B74F518A2D72}" presName="aSpace2" presStyleCnt="0"/>
      <dgm:spPr/>
    </dgm:pt>
    <dgm:pt modelId="{56769E9B-DDA8-47C6-89D1-4D29BAFD527D}" type="pres">
      <dgm:prSet presAssocID="{D21BB30F-3EE9-4BFB-9A45-0651D081DEEB}" presName="childNode" presStyleLbl="node1" presStyleIdx="10" presStyleCnt="15">
        <dgm:presLayoutVars>
          <dgm:bulletEnabled val="1"/>
        </dgm:presLayoutVars>
      </dgm:prSet>
      <dgm:spPr/>
      <dgm:t>
        <a:bodyPr/>
        <a:lstStyle/>
        <a:p>
          <a:endParaRPr lang="en-US"/>
        </a:p>
      </dgm:t>
    </dgm:pt>
    <dgm:pt modelId="{9931D271-527E-471A-AD2C-3E69E407ADEA}" type="pres">
      <dgm:prSet presAssocID="{D21BB30F-3EE9-4BFB-9A45-0651D081DEEB}" presName="aSpace2" presStyleCnt="0"/>
      <dgm:spPr/>
    </dgm:pt>
    <dgm:pt modelId="{6D568BB0-EB6D-48CA-82ED-F411420B863A}" type="pres">
      <dgm:prSet presAssocID="{29503F5A-E43F-4EE8-BF18-A270861E572B}" presName="childNode" presStyleLbl="node1" presStyleIdx="11" presStyleCnt="15">
        <dgm:presLayoutVars>
          <dgm:bulletEnabled val="1"/>
        </dgm:presLayoutVars>
      </dgm:prSet>
      <dgm:spPr/>
      <dgm:t>
        <a:bodyPr/>
        <a:lstStyle/>
        <a:p>
          <a:endParaRPr lang="en-US"/>
        </a:p>
      </dgm:t>
    </dgm:pt>
    <dgm:pt modelId="{C3AE2277-9065-47AE-BC4C-9EB05B2896EE}" type="pres">
      <dgm:prSet presAssocID="{29503F5A-E43F-4EE8-BF18-A270861E572B}" presName="aSpace2" presStyleCnt="0"/>
      <dgm:spPr/>
    </dgm:pt>
    <dgm:pt modelId="{663DF235-0484-4B07-93C1-D5F29AD45230}" type="pres">
      <dgm:prSet presAssocID="{B6ECC087-6D45-499E-8477-DB0E8C04548B}" presName="childNode" presStyleLbl="node1" presStyleIdx="12" presStyleCnt="15">
        <dgm:presLayoutVars>
          <dgm:bulletEnabled val="1"/>
        </dgm:presLayoutVars>
      </dgm:prSet>
      <dgm:spPr/>
      <dgm:t>
        <a:bodyPr/>
        <a:lstStyle/>
        <a:p>
          <a:endParaRPr lang="en-US"/>
        </a:p>
      </dgm:t>
    </dgm:pt>
    <dgm:pt modelId="{5EE3C069-7201-4DFE-901B-61D4383ADEF0}" type="pres">
      <dgm:prSet presAssocID="{B6ECC087-6D45-499E-8477-DB0E8C04548B}" presName="aSpace2" presStyleCnt="0"/>
      <dgm:spPr/>
    </dgm:pt>
    <dgm:pt modelId="{210CD016-1FE8-4E8D-B3CE-68D0D7572B61}" type="pres">
      <dgm:prSet presAssocID="{E5C6D8E4-5C25-4C88-A6C8-C5CFA83176EF}" presName="childNode" presStyleLbl="node1" presStyleIdx="13" presStyleCnt="15">
        <dgm:presLayoutVars>
          <dgm:bulletEnabled val="1"/>
        </dgm:presLayoutVars>
      </dgm:prSet>
      <dgm:spPr/>
      <dgm:t>
        <a:bodyPr/>
        <a:lstStyle/>
        <a:p>
          <a:endParaRPr lang="en-US"/>
        </a:p>
      </dgm:t>
    </dgm:pt>
    <dgm:pt modelId="{7D4B68F2-EA24-4F53-A06C-D18FFD888CBD}" type="pres">
      <dgm:prSet presAssocID="{A1D008A6-5EAA-4C7F-87A5-FA1DC322EE5A}" presName="aSpace" presStyleCnt="0"/>
      <dgm:spPr/>
    </dgm:pt>
    <dgm:pt modelId="{584A6BDA-746D-4192-BC26-5E9AB88E8361}" type="pres">
      <dgm:prSet presAssocID="{67794975-36DD-48F7-BAB7-B0E03426F045}" presName="compNode" presStyleCnt="0"/>
      <dgm:spPr/>
    </dgm:pt>
    <dgm:pt modelId="{78887FB3-FF17-4B03-9C6E-30349B42C9E8}" type="pres">
      <dgm:prSet presAssocID="{67794975-36DD-48F7-BAB7-B0E03426F045}" presName="aNode" presStyleLbl="bgShp" presStyleIdx="4" presStyleCnt="5"/>
      <dgm:spPr/>
      <dgm:t>
        <a:bodyPr/>
        <a:lstStyle/>
        <a:p>
          <a:endParaRPr lang="en-US"/>
        </a:p>
      </dgm:t>
    </dgm:pt>
    <dgm:pt modelId="{385B9396-9402-4A3D-AE9D-637F7B4D348B}" type="pres">
      <dgm:prSet presAssocID="{67794975-36DD-48F7-BAB7-B0E03426F045}" presName="textNode" presStyleLbl="bgShp" presStyleIdx="4" presStyleCnt="5"/>
      <dgm:spPr/>
      <dgm:t>
        <a:bodyPr/>
        <a:lstStyle/>
        <a:p>
          <a:endParaRPr lang="en-US"/>
        </a:p>
      </dgm:t>
    </dgm:pt>
    <dgm:pt modelId="{05F96061-DE82-4E8F-8233-CFEAAD69026A}" type="pres">
      <dgm:prSet presAssocID="{67794975-36DD-48F7-BAB7-B0E03426F045}" presName="compChildNode" presStyleCnt="0"/>
      <dgm:spPr/>
    </dgm:pt>
    <dgm:pt modelId="{3A9D8572-4ED4-44F9-8AD1-5D63E8DFCA78}" type="pres">
      <dgm:prSet presAssocID="{67794975-36DD-48F7-BAB7-B0E03426F045}" presName="theInnerList" presStyleCnt="0"/>
      <dgm:spPr/>
    </dgm:pt>
    <dgm:pt modelId="{D71E6243-088E-437A-93DC-7436D56ED6C1}" type="pres">
      <dgm:prSet presAssocID="{64F5B537-CB6C-4BB1-B57A-965B6B8AACD1}" presName="childNode" presStyleLbl="node1" presStyleIdx="14" presStyleCnt="15">
        <dgm:presLayoutVars>
          <dgm:bulletEnabled val="1"/>
        </dgm:presLayoutVars>
      </dgm:prSet>
      <dgm:spPr/>
      <dgm:t>
        <a:bodyPr/>
        <a:lstStyle/>
        <a:p>
          <a:endParaRPr lang="en-US"/>
        </a:p>
      </dgm:t>
    </dgm:pt>
  </dgm:ptLst>
  <dgm:cxnLst>
    <dgm:cxn modelId="{21899310-63DA-465F-B2BA-0FC432AA840B}" type="presOf" srcId="{97BDE6B4-87ED-4000-BAB6-4EFD1C2FE79C}" destId="{C922DD2C-21CF-4D54-A550-A93FDE720562}" srcOrd="0" destOrd="0" presId="urn:microsoft.com/office/officeart/2005/8/layout/lProcess2"/>
    <dgm:cxn modelId="{30244450-DA27-434D-A1C5-6C72EB9E3A40}" type="presOf" srcId="{B8C4EEB2-1ABA-41F1-A01D-005FA28D3954}" destId="{27EAF50D-F23A-4691-B84C-495E4CE39750}" srcOrd="1" destOrd="0" presId="urn:microsoft.com/office/officeart/2005/8/layout/lProcess2"/>
    <dgm:cxn modelId="{AEECE312-E1FE-4307-BD58-E118D9B51155}" srcId="{E01305A1-C123-432B-982A-85BF828D724E}" destId="{9796E3DC-94B6-44A0-9A18-F31D8AA84E1D}" srcOrd="1" destOrd="0" parTransId="{F3CFD3D2-1B34-48FB-994C-EE898F3D03A2}" sibTransId="{EB3F8348-0147-451D-8F69-D857F1EA968F}"/>
    <dgm:cxn modelId="{3EB289BB-D01C-42F5-87BA-4D23D5F182DD}" srcId="{FFAFDA92-8C25-4370-B07A-9960A50AC79D}" destId="{67794975-36DD-48F7-BAB7-B0E03426F045}" srcOrd="4" destOrd="0" parTransId="{3B0890CB-0E5D-4625-B1CE-8354CF3B91CE}" sibTransId="{3113C5A7-5972-483E-8600-EE2F95FC6527}"/>
    <dgm:cxn modelId="{0B012214-8F66-4934-AFF5-2CFF1AF309E1}" srcId="{FFAFDA92-8C25-4370-B07A-9960A50AC79D}" destId="{E01305A1-C123-432B-982A-85BF828D724E}" srcOrd="1" destOrd="0" parTransId="{9BD8E8C1-9959-4295-950B-0F243F0DBED0}" sibTransId="{88B9632B-8C30-4477-B78D-5E0133A99889}"/>
    <dgm:cxn modelId="{5AEEC1F3-9F38-45C9-8C08-A4583F172675}" type="presOf" srcId="{67794975-36DD-48F7-BAB7-B0E03426F045}" destId="{78887FB3-FF17-4B03-9C6E-30349B42C9E8}" srcOrd="0" destOrd="0" presId="urn:microsoft.com/office/officeart/2005/8/layout/lProcess2"/>
    <dgm:cxn modelId="{604EDCF5-1C87-4500-846A-4C695A0FF6CC}" srcId="{B8C4EEB2-1ABA-41F1-A01D-005FA28D3954}" destId="{4B81A56C-A907-46D3-BF1D-309B8AD18104}" srcOrd="0" destOrd="0" parTransId="{53E9AD1C-D7BF-4FD1-A9E4-EC8319D518CB}" sibTransId="{0375ABE3-DF37-4D41-B45C-D4E1FF7C58B8}"/>
    <dgm:cxn modelId="{C16C057D-C03E-4C8E-880F-C43116C422A2}" srcId="{A1D008A6-5EAA-4C7F-87A5-FA1DC322EE5A}" destId="{D21BB30F-3EE9-4BFB-9A45-0651D081DEEB}" srcOrd="1" destOrd="0" parTransId="{21B0233C-F43C-4B08-83C8-62621C3ED664}" sibTransId="{B12E9B9C-A2A4-49E3-A17B-9F403FE6262B}"/>
    <dgm:cxn modelId="{B474787E-27A9-4AC3-86EF-864DDCD0808D}" srcId="{A1D008A6-5EAA-4C7F-87A5-FA1DC322EE5A}" destId="{29503F5A-E43F-4EE8-BF18-A270861E572B}" srcOrd="2" destOrd="0" parTransId="{5AF78EB5-57BE-4908-9FBF-03B3667C9858}" sibTransId="{0B94F527-DFD4-4710-9EE9-BF9012CA08DA}"/>
    <dgm:cxn modelId="{A80A704B-A5C6-4C0F-8F86-55A7B20E2442}" type="presOf" srcId="{29503F5A-E43F-4EE8-BF18-A270861E572B}" destId="{6D568BB0-EB6D-48CA-82ED-F411420B863A}" srcOrd="0" destOrd="0" presId="urn:microsoft.com/office/officeart/2005/8/layout/lProcess2"/>
    <dgm:cxn modelId="{FF480930-C5D0-461E-BC3C-264499CA4071}" type="presOf" srcId="{2199FB28-EB0F-4299-9965-2480D4160E87}" destId="{8292586A-2F8D-400C-B3B8-E461A5867780}" srcOrd="0" destOrd="0" presId="urn:microsoft.com/office/officeart/2005/8/layout/lProcess2"/>
    <dgm:cxn modelId="{D03928C9-8B67-4655-B658-6DA44F101975}" srcId="{E01305A1-C123-432B-982A-85BF828D724E}" destId="{E8A012BB-D446-4D2E-8912-3FA210044DCE}" srcOrd="0" destOrd="0" parTransId="{8CAD1C1B-B53F-45FC-A1C2-523FC2CD789D}" sibTransId="{1FABBFAC-DE3D-4CF3-BEE5-2D8F7E4E5076}"/>
    <dgm:cxn modelId="{833AF582-AAB5-4935-B064-C1E92AF3FD7C}" type="presOf" srcId="{02B025B1-171B-4D71-B558-A9EFA1C415CB}" destId="{C46F11A8-6FBB-4198-B86F-DB967BC52B5B}" srcOrd="0" destOrd="0" presId="urn:microsoft.com/office/officeart/2005/8/layout/lProcess2"/>
    <dgm:cxn modelId="{559A4B7A-9979-4771-8C79-04456C5B3199}" srcId="{67794975-36DD-48F7-BAB7-B0E03426F045}" destId="{64F5B537-CB6C-4BB1-B57A-965B6B8AACD1}" srcOrd="0" destOrd="0" parTransId="{76A84223-DEBF-46F6-B5B7-BA871C6DE0D2}" sibTransId="{F8032A61-5D02-469C-BF42-7C71F35AF812}"/>
    <dgm:cxn modelId="{6F0A09DE-E503-4C0A-80DF-5C43B2CE3C7C}" type="presOf" srcId="{64F5B537-CB6C-4BB1-B57A-965B6B8AACD1}" destId="{D71E6243-088E-437A-93DC-7436D56ED6C1}" srcOrd="0" destOrd="0" presId="urn:microsoft.com/office/officeart/2005/8/layout/lProcess2"/>
    <dgm:cxn modelId="{AE688379-4DAD-45EC-94F3-80C1040FCEC0}" type="presOf" srcId="{4B81A56C-A907-46D3-BF1D-309B8AD18104}" destId="{0554C4AE-FE75-4F11-B025-4DDF38E74C32}" srcOrd="0" destOrd="0" presId="urn:microsoft.com/office/officeart/2005/8/layout/lProcess2"/>
    <dgm:cxn modelId="{419CAD4D-1197-4BE5-AFB6-863ADD71026F}" type="presOf" srcId="{E5C6D8E4-5C25-4C88-A6C8-C5CFA83176EF}" destId="{210CD016-1FE8-4E8D-B3CE-68D0D7572B61}" srcOrd="0" destOrd="0" presId="urn:microsoft.com/office/officeart/2005/8/layout/lProcess2"/>
    <dgm:cxn modelId="{4BBC820C-5A5B-4D32-93F3-14CECF1DE684}" srcId="{E46BF943-E7C1-47DD-84E9-E8D7083973C0}" destId="{2199FB28-EB0F-4299-9965-2480D4160E87}" srcOrd="1" destOrd="0" parTransId="{E914037D-B386-416E-8E7D-D511CAF14319}" sibTransId="{16F2FD7E-DEB0-4699-AE78-8E1DC4014DFA}"/>
    <dgm:cxn modelId="{24EE6ACC-CC37-464D-8F52-3EE958FA4081}" type="presOf" srcId="{B6ECC087-6D45-499E-8477-DB0E8C04548B}" destId="{663DF235-0484-4B07-93C1-D5F29AD45230}" srcOrd="0" destOrd="0" presId="urn:microsoft.com/office/officeart/2005/8/layout/lProcess2"/>
    <dgm:cxn modelId="{CE09736B-AD24-40CA-A8BB-2B0881CE8B7C}" type="presOf" srcId="{A1D008A6-5EAA-4C7F-87A5-FA1DC322EE5A}" destId="{09EBD596-51AE-4679-B572-8B94215BD321}" srcOrd="0" destOrd="0" presId="urn:microsoft.com/office/officeart/2005/8/layout/lProcess2"/>
    <dgm:cxn modelId="{9773E7C0-9405-4460-84F2-6ED537358AE6}" type="presOf" srcId="{67794975-36DD-48F7-BAB7-B0E03426F045}" destId="{385B9396-9402-4A3D-AE9D-637F7B4D348B}" srcOrd="1" destOrd="0" presId="urn:microsoft.com/office/officeart/2005/8/layout/lProcess2"/>
    <dgm:cxn modelId="{342D2904-C422-43FE-B2F0-6EF66395EB9D}" srcId="{FFAFDA92-8C25-4370-B07A-9960A50AC79D}" destId="{E46BF943-E7C1-47DD-84E9-E8D7083973C0}" srcOrd="2" destOrd="0" parTransId="{31F1F1C1-8AFC-4FE7-A3AE-D4AAADBCC85E}" sibTransId="{815A41FC-5D1E-4F6A-AB7E-21AFBD5603A5}"/>
    <dgm:cxn modelId="{FDB52FE7-7B27-4437-98B8-05C1C20DC491}" srcId="{E01305A1-C123-432B-982A-85BF828D724E}" destId="{356019C2-D0CB-493E-93E3-353F65DEC04D}" srcOrd="2" destOrd="0" parTransId="{12F53EFB-370E-4405-AB82-22D5375D096E}" sibTransId="{E26F4BC0-9325-4A09-BE2E-F5CD7C83479D}"/>
    <dgm:cxn modelId="{F86776AF-4B06-4B5A-B11D-3C6B6E993FA4}" srcId="{A1D008A6-5EAA-4C7F-87A5-FA1DC322EE5A}" destId="{E5C6D8E4-5C25-4C88-A6C8-C5CFA83176EF}" srcOrd="4" destOrd="0" parTransId="{C266371E-B971-40C1-ADE5-CD6A0B1BFA17}" sibTransId="{150E815F-E20C-4ED7-8FAA-E4E77580CBDE}"/>
    <dgm:cxn modelId="{8E75D701-A711-4CC8-B7B9-B8BC31886FE0}" type="presOf" srcId="{FFAFDA92-8C25-4370-B07A-9960A50AC79D}" destId="{2B7E0880-5BE4-4DDA-A802-34B5EA44C352}" srcOrd="0" destOrd="0" presId="urn:microsoft.com/office/officeart/2005/8/layout/lProcess2"/>
    <dgm:cxn modelId="{E017B90D-CBD4-443B-848A-2554AFD004A8}" type="presOf" srcId="{9796E3DC-94B6-44A0-9A18-F31D8AA84E1D}" destId="{03679F51-D998-4FDC-8702-C504A7CCC77D}" srcOrd="0" destOrd="0" presId="urn:microsoft.com/office/officeart/2005/8/layout/lProcess2"/>
    <dgm:cxn modelId="{F2CAABDC-8ED8-4998-81A9-D180C90961DF}" type="presOf" srcId="{E46BF943-E7C1-47DD-84E9-E8D7083973C0}" destId="{3CB99917-3204-42EA-86AF-BA7419AA0747}" srcOrd="1" destOrd="0" presId="urn:microsoft.com/office/officeart/2005/8/layout/lProcess2"/>
    <dgm:cxn modelId="{A616AC81-FF6B-4EF4-A402-2B341F3C3CC3}" srcId="{FFAFDA92-8C25-4370-B07A-9960A50AC79D}" destId="{A1D008A6-5EAA-4C7F-87A5-FA1DC322EE5A}" srcOrd="3" destOrd="0" parTransId="{1A97E0C6-871C-4D22-9D71-451EACBFB0B5}" sibTransId="{67107D76-D40D-4CA6-8C39-5A7D8861931F}"/>
    <dgm:cxn modelId="{35D0F44A-EAF5-4466-BE06-606B8208B2E3}" type="presOf" srcId="{B8C4EEB2-1ABA-41F1-A01D-005FA28D3954}" destId="{1D2FF2EE-A0AF-4CBB-BB0A-70F44ACEA673}" srcOrd="0" destOrd="0" presId="urn:microsoft.com/office/officeart/2005/8/layout/lProcess2"/>
    <dgm:cxn modelId="{2C732CC7-66F0-44BD-B078-2AE2935C20BB}" srcId="{E01305A1-C123-432B-982A-85BF828D724E}" destId="{F4453768-DAAA-49D8-A055-D0BE12C7C9E5}" srcOrd="3" destOrd="0" parTransId="{9CF16F72-3A63-48C6-857D-6B2D86D992A0}" sibTransId="{8FAEAD93-898A-4ED9-B532-56B7B76F5FE1}"/>
    <dgm:cxn modelId="{76454D10-CB4B-4CA0-8141-8400C99E2D11}" srcId="{A1D008A6-5EAA-4C7F-87A5-FA1DC322EE5A}" destId="{CBB27D07-68AC-489C-B3A2-B74F518A2D72}" srcOrd="0" destOrd="0" parTransId="{0D82835D-6263-4522-B30E-7E0415A8E4C8}" sibTransId="{3A56D4C7-CE68-44EA-A6AF-7475AF88E296}"/>
    <dgm:cxn modelId="{53D210CB-2630-43B7-A246-801532C7884F}" type="presOf" srcId="{A1D008A6-5EAA-4C7F-87A5-FA1DC322EE5A}" destId="{39012442-2246-4656-9BB3-8D857F23A25E}" srcOrd="1" destOrd="0" presId="urn:microsoft.com/office/officeart/2005/8/layout/lProcess2"/>
    <dgm:cxn modelId="{1F40345A-C814-4E6A-83AE-2CF5D0B84CE5}" type="presOf" srcId="{356019C2-D0CB-493E-93E3-353F65DEC04D}" destId="{E20062BD-9B62-4C0E-8EA9-85C75F84435A}" srcOrd="0" destOrd="0" presId="urn:microsoft.com/office/officeart/2005/8/layout/lProcess2"/>
    <dgm:cxn modelId="{FD04B91A-B1C1-44DD-9394-6E4A59F37C7F}" type="presOf" srcId="{CBB27D07-68AC-489C-B3A2-B74F518A2D72}" destId="{36124834-F637-488B-A21D-3B5B9BB30C82}" srcOrd="0" destOrd="0" presId="urn:microsoft.com/office/officeart/2005/8/layout/lProcess2"/>
    <dgm:cxn modelId="{CCCA704E-78F2-4C7D-A23F-F23E6A1B66F2}" type="presOf" srcId="{F4453768-DAAA-49D8-A055-D0BE12C7C9E5}" destId="{71720E7E-4665-47F6-985E-68DD56597501}" srcOrd="0" destOrd="0" presId="urn:microsoft.com/office/officeart/2005/8/layout/lProcess2"/>
    <dgm:cxn modelId="{89A471E6-335E-4461-B806-5CC45CC9FA9F}" srcId="{A1D008A6-5EAA-4C7F-87A5-FA1DC322EE5A}" destId="{B6ECC087-6D45-499E-8477-DB0E8C04548B}" srcOrd="3" destOrd="0" parTransId="{E91FF2B8-3D2F-4A97-A17E-0CFDA2A4605D}" sibTransId="{D4FDB057-6F76-4E94-8748-CF526CCB0B0F}"/>
    <dgm:cxn modelId="{3F59673B-D7AD-46D3-90AA-ADA9DA652DE0}" srcId="{E01305A1-C123-432B-982A-85BF828D724E}" destId="{02B025B1-171B-4D71-B558-A9EFA1C415CB}" srcOrd="4" destOrd="0" parTransId="{0D1960F9-4E1C-4A28-A7C1-FAD83BEAB687}" sibTransId="{B2135914-B5BC-4DFC-A162-D964BE271EAD}"/>
    <dgm:cxn modelId="{ECE81170-EB7A-486C-8561-38ABFBDA49FB}" srcId="{FFAFDA92-8C25-4370-B07A-9960A50AC79D}" destId="{B8C4EEB2-1ABA-41F1-A01D-005FA28D3954}" srcOrd="0" destOrd="0" parTransId="{DC5C1D64-C03C-4C13-9AE5-5DBD8970F51B}" sibTransId="{52D26BC6-CD93-4DFF-84BC-821870E1684C}"/>
    <dgm:cxn modelId="{5D802057-20AD-4073-9A0A-24460B72F3F1}" type="presOf" srcId="{D21BB30F-3EE9-4BFB-9A45-0651D081DEEB}" destId="{56769E9B-DDA8-47C6-89D1-4D29BAFD527D}" srcOrd="0" destOrd="0" presId="urn:microsoft.com/office/officeart/2005/8/layout/lProcess2"/>
    <dgm:cxn modelId="{BC375AA7-705B-4A85-92F5-9FA29C1C871A}" type="presOf" srcId="{E46BF943-E7C1-47DD-84E9-E8D7083973C0}" destId="{1AD4EB55-AA6B-403F-89EB-984F01F7EEBD}" srcOrd="0" destOrd="0" presId="urn:microsoft.com/office/officeart/2005/8/layout/lProcess2"/>
    <dgm:cxn modelId="{EBE27D17-0D93-4058-8781-929F48D81E31}" srcId="{E46BF943-E7C1-47DD-84E9-E8D7083973C0}" destId="{15526922-5CB5-4105-8DFE-4F3FFF6E6645}" srcOrd="2" destOrd="0" parTransId="{C5527E3F-9AB2-44CE-BC93-3047FC7C1F97}" sibTransId="{6D0FD2CB-5C49-41BC-BEDC-5EFA26E16E1A}"/>
    <dgm:cxn modelId="{8345CBFA-8BCF-447F-9D94-FF7425ED074A}" type="presOf" srcId="{E01305A1-C123-432B-982A-85BF828D724E}" destId="{5253D4BB-1077-46FF-BE2F-9D09835A3C39}" srcOrd="1" destOrd="0" presId="urn:microsoft.com/office/officeart/2005/8/layout/lProcess2"/>
    <dgm:cxn modelId="{7247B84B-0DE8-4291-856D-86B22B86CCA6}" srcId="{E46BF943-E7C1-47DD-84E9-E8D7083973C0}" destId="{97BDE6B4-87ED-4000-BAB6-4EFD1C2FE79C}" srcOrd="0" destOrd="0" parTransId="{4340C4F0-AB15-4CE3-90CD-9CC3326F7562}" sibTransId="{2D6CFCA7-4CC7-446F-8614-216B201FDAD8}"/>
    <dgm:cxn modelId="{D3D6F94D-A487-4A59-9008-154101FDD5B0}" type="presOf" srcId="{15526922-5CB5-4105-8DFE-4F3FFF6E6645}" destId="{1188999E-A751-42C4-991B-BDAD222C5774}" srcOrd="0" destOrd="0" presId="urn:microsoft.com/office/officeart/2005/8/layout/lProcess2"/>
    <dgm:cxn modelId="{2D881463-4E7B-4E45-A702-5EC6743D4552}" type="presOf" srcId="{E8A012BB-D446-4D2E-8912-3FA210044DCE}" destId="{42FCFDE2-645E-45FF-8F30-CB16C1EF1495}" srcOrd="0" destOrd="0" presId="urn:microsoft.com/office/officeart/2005/8/layout/lProcess2"/>
    <dgm:cxn modelId="{AAB76DC8-78A5-4518-89E9-D155115AEC01}" type="presOf" srcId="{E01305A1-C123-432B-982A-85BF828D724E}" destId="{370185C2-78AC-4921-9B59-97830202B871}" srcOrd="0" destOrd="0" presId="urn:microsoft.com/office/officeart/2005/8/layout/lProcess2"/>
    <dgm:cxn modelId="{3A28B0CB-E76D-4522-BA79-A065CB728090}" type="presParOf" srcId="{2B7E0880-5BE4-4DDA-A802-34B5EA44C352}" destId="{6D87F9AE-1C1C-4AAB-9FBA-D2C2F11FD2C6}" srcOrd="0" destOrd="0" presId="urn:microsoft.com/office/officeart/2005/8/layout/lProcess2"/>
    <dgm:cxn modelId="{55A3F523-7E75-4367-9806-49EE9CFBD484}" type="presParOf" srcId="{6D87F9AE-1C1C-4AAB-9FBA-D2C2F11FD2C6}" destId="{1D2FF2EE-A0AF-4CBB-BB0A-70F44ACEA673}" srcOrd="0" destOrd="0" presId="urn:microsoft.com/office/officeart/2005/8/layout/lProcess2"/>
    <dgm:cxn modelId="{6CF119B2-568D-4999-A964-EFEFF4C3191F}" type="presParOf" srcId="{6D87F9AE-1C1C-4AAB-9FBA-D2C2F11FD2C6}" destId="{27EAF50D-F23A-4691-B84C-495E4CE39750}" srcOrd="1" destOrd="0" presId="urn:microsoft.com/office/officeart/2005/8/layout/lProcess2"/>
    <dgm:cxn modelId="{1E68FA6C-A6AB-4365-AB39-76EE2572E039}" type="presParOf" srcId="{6D87F9AE-1C1C-4AAB-9FBA-D2C2F11FD2C6}" destId="{AD89C34E-1942-4594-8DA9-9A717C71A45A}" srcOrd="2" destOrd="0" presId="urn:microsoft.com/office/officeart/2005/8/layout/lProcess2"/>
    <dgm:cxn modelId="{3705C2CF-D36B-4D6C-A5EA-0F285EF920C9}" type="presParOf" srcId="{AD89C34E-1942-4594-8DA9-9A717C71A45A}" destId="{8DECA7EB-69D4-4E18-9635-FA6894FB82A2}" srcOrd="0" destOrd="0" presId="urn:microsoft.com/office/officeart/2005/8/layout/lProcess2"/>
    <dgm:cxn modelId="{4F08593D-767D-4ACD-B6F1-14B27EEC7A5E}" type="presParOf" srcId="{8DECA7EB-69D4-4E18-9635-FA6894FB82A2}" destId="{0554C4AE-FE75-4F11-B025-4DDF38E74C32}" srcOrd="0" destOrd="0" presId="urn:microsoft.com/office/officeart/2005/8/layout/lProcess2"/>
    <dgm:cxn modelId="{5A830CC1-D16B-4072-B709-E100357D8D21}" type="presParOf" srcId="{2B7E0880-5BE4-4DDA-A802-34B5EA44C352}" destId="{D5FE08E0-3F9D-4ED9-94CE-B45F01CBF4AC}" srcOrd="1" destOrd="0" presId="urn:microsoft.com/office/officeart/2005/8/layout/lProcess2"/>
    <dgm:cxn modelId="{678B5D5F-1417-4621-9876-C75D3383C564}" type="presParOf" srcId="{2B7E0880-5BE4-4DDA-A802-34B5EA44C352}" destId="{0432B7AC-3B08-44E5-843E-131CF11DEDB5}" srcOrd="2" destOrd="0" presId="urn:microsoft.com/office/officeart/2005/8/layout/lProcess2"/>
    <dgm:cxn modelId="{DD3BE37B-3B28-4043-A091-2A42C16ED623}" type="presParOf" srcId="{0432B7AC-3B08-44E5-843E-131CF11DEDB5}" destId="{370185C2-78AC-4921-9B59-97830202B871}" srcOrd="0" destOrd="0" presId="urn:microsoft.com/office/officeart/2005/8/layout/lProcess2"/>
    <dgm:cxn modelId="{A300787F-C469-412B-8A90-E00C19BE8D61}" type="presParOf" srcId="{0432B7AC-3B08-44E5-843E-131CF11DEDB5}" destId="{5253D4BB-1077-46FF-BE2F-9D09835A3C39}" srcOrd="1" destOrd="0" presId="urn:microsoft.com/office/officeart/2005/8/layout/lProcess2"/>
    <dgm:cxn modelId="{BBCCF83B-8D5E-49A7-9D28-8F1163668B49}" type="presParOf" srcId="{0432B7AC-3B08-44E5-843E-131CF11DEDB5}" destId="{805D6294-CAEC-47B4-A460-9C0B4E050BF9}" srcOrd="2" destOrd="0" presId="urn:microsoft.com/office/officeart/2005/8/layout/lProcess2"/>
    <dgm:cxn modelId="{F032F554-0151-48EA-94FF-62BEBCC90D19}" type="presParOf" srcId="{805D6294-CAEC-47B4-A460-9C0B4E050BF9}" destId="{C3428635-9A56-48E0-A8E8-4A394126FF3C}" srcOrd="0" destOrd="0" presId="urn:microsoft.com/office/officeart/2005/8/layout/lProcess2"/>
    <dgm:cxn modelId="{9B5DF92E-64B6-4B24-8373-910780FC5209}" type="presParOf" srcId="{C3428635-9A56-48E0-A8E8-4A394126FF3C}" destId="{42FCFDE2-645E-45FF-8F30-CB16C1EF1495}" srcOrd="0" destOrd="0" presId="urn:microsoft.com/office/officeart/2005/8/layout/lProcess2"/>
    <dgm:cxn modelId="{887201BC-B91D-438E-A3BA-2ABCAE5612CB}" type="presParOf" srcId="{C3428635-9A56-48E0-A8E8-4A394126FF3C}" destId="{E4DD6AFB-75BE-46E1-836F-4D0FB6F1574F}" srcOrd="1" destOrd="0" presId="urn:microsoft.com/office/officeart/2005/8/layout/lProcess2"/>
    <dgm:cxn modelId="{0EE7E2FF-C1DA-471D-A35B-A1BC9E449B83}" type="presParOf" srcId="{C3428635-9A56-48E0-A8E8-4A394126FF3C}" destId="{03679F51-D998-4FDC-8702-C504A7CCC77D}" srcOrd="2" destOrd="0" presId="urn:microsoft.com/office/officeart/2005/8/layout/lProcess2"/>
    <dgm:cxn modelId="{8AD6E83B-1BD5-4D28-AABC-F295549D1D2D}" type="presParOf" srcId="{C3428635-9A56-48E0-A8E8-4A394126FF3C}" destId="{B95EB3C1-D051-43C8-ABD3-16DFC1D279D5}" srcOrd="3" destOrd="0" presId="urn:microsoft.com/office/officeart/2005/8/layout/lProcess2"/>
    <dgm:cxn modelId="{586D7F77-F5A9-4B85-BE48-AAED0E2C854E}" type="presParOf" srcId="{C3428635-9A56-48E0-A8E8-4A394126FF3C}" destId="{E20062BD-9B62-4C0E-8EA9-85C75F84435A}" srcOrd="4" destOrd="0" presId="urn:microsoft.com/office/officeart/2005/8/layout/lProcess2"/>
    <dgm:cxn modelId="{F88300CE-4D7B-4812-899A-EDF6A856C9AF}" type="presParOf" srcId="{C3428635-9A56-48E0-A8E8-4A394126FF3C}" destId="{38FB99D3-BA43-48D2-B23A-3AD7BF193E0A}" srcOrd="5" destOrd="0" presId="urn:microsoft.com/office/officeart/2005/8/layout/lProcess2"/>
    <dgm:cxn modelId="{BE285973-C151-497A-BD8A-C48424864D8A}" type="presParOf" srcId="{C3428635-9A56-48E0-A8E8-4A394126FF3C}" destId="{71720E7E-4665-47F6-985E-68DD56597501}" srcOrd="6" destOrd="0" presId="urn:microsoft.com/office/officeart/2005/8/layout/lProcess2"/>
    <dgm:cxn modelId="{76F27309-C31E-424B-BA49-31B21B028C52}" type="presParOf" srcId="{C3428635-9A56-48E0-A8E8-4A394126FF3C}" destId="{59814281-E0A3-4803-9026-186223F77125}" srcOrd="7" destOrd="0" presId="urn:microsoft.com/office/officeart/2005/8/layout/lProcess2"/>
    <dgm:cxn modelId="{49227A02-110C-4038-B94B-8CDCB25C49A7}" type="presParOf" srcId="{C3428635-9A56-48E0-A8E8-4A394126FF3C}" destId="{C46F11A8-6FBB-4198-B86F-DB967BC52B5B}" srcOrd="8" destOrd="0" presId="urn:microsoft.com/office/officeart/2005/8/layout/lProcess2"/>
    <dgm:cxn modelId="{14F3D986-EF9E-42BC-9398-5AE86C3D2553}" type="presParOf" srcId="{2B7E0880-5BE4-4DDA-A802-34B5EA44C352}" destId="{98C4E19C-3CD5-47BA-87E4-846B19354A16}" srcOrd="3" destOrd="0" presId="urn:microsoft.com/office/officeart/2005/8/layout/lProcess2"/>
    <dgm:cxn modelId="{14F94536-9644-4810-8363-EF49D5160882}" type="presParOf" srcId="{2B7E0880-5BE4-4DDA-A802-34B5EA44C352}" destId="{BDF4E399-65E9-4E44-9FA1-52718B496BF6}" srcOrd="4" destOrd="0" presId="urn:microsoft.com/office/officeart/2005/8/layout/lProcess2"/>
    <dgm:cxn modelId="{1A89D90B-8EBA-4660-B9CD-34FE40F049B9}" type="presParOf" srcId="{BDF4E399-65E9-4E44-9FA1-52718B496BF6}" destId="{1AD4EB55-AA6B-403F-89EB-984F01F7EEBD}" srcOrd="0" destOrd="0" presId="urn:microsoft.com/office/officeart/2005/8/layout/lProcess2"/>
    <dgm:cxn modelId="{DC2B2699-D3D9-4ED5-8E8C-BDEE7E5E26C0}" type="presParOf" srcId="{BDF4E399-65E9-4E44-9FA1-52718B496BF6}" destId="{3CB99917-3204-42EA-86AF-BA7419AA0747}" srcOrd="1" destOrd="0" presId="urn:microsoft.com/office/officeart/2005/8/layout/lProcess2"/>
    <dgm:cxn modelId="{D26AA18E-BDCF-4AA2-B5AC-4066BA33F414}" type="presParOf" srcId="{BDF4E399-65E9-4E44-9FA1-52718B496BF6}" destId="{01A11F96-4AA4-4837-84CB-BBA16499F98E}" srcOrd="2" destOrd="0" presId="urn:microsoft.com/office/officeart/2005/8/layout/lProcess2"/>
    <dgm:cxn modelId="{3B264C4F-8D16-45AC-AC3D-64B27C5453E0}" type="presParOf" srcId="{01A11F96-4AA4-4837-84CB-BBA16499F98E}" destId="{E4A0AA91-E2A5-4583-AE5B-5D448C4B6E3E}" srcOrd="0" destOrd="0" presId="urn:microsoft.com/office/officeart/2005/8/layout/lProcess2"/>
    <dgm:cxn modelId="{6CA98CD3-5ADF-4094-BF1A-F093F781FE17}" type="presParOf" srcId="{E4A0AA91-E2A5-4583-AE5B-5D448C4B6E3E}" destId="{C922DD2C-21CF-4D54-A550-A93FDE720562}" srcOrd="0" destOrd="0" presId="urn:microsoft.com/office/officeart/2005/8/layout/lProcess2"/>
    <dgm:cxn modelId="{88B1F8C6-7ED5-4AC0-AA2D-A91811B667EF}" type="presParOf" srcId="{E4A0AA91-E2A5-4583-AE5B-5D448C4B6E3E}" destId="{98997C15-7A32-4D4F-B233-D35FB144B88E}" srcOrd="1" destOrd="0" presId="urn:microsoft.com/office/officeart/2005/8/layout/lProcess2"/>
    <dgm:cxn modelId="{01831D05-92CB-40CE-8506-307DE18F9B24}" type="presParOf" srcId="{E4A0AA91-E2A5-4583-AE5B-5D448C4B6E3E}" destId="{8292586A-2F8D-400C-B3B8-E461A5867780}" srcOrd="2" destOrd="0" presId="urn:microsoft.com/office/officeart/2005/8/layout/lProcess2"/>
    <dgm:cxn modelId="{4BC6B4C0-CBBC-4FE0-B83F-A2E69A78DD4A}" type="presParOf" srcId="{E4A0AA91-E2A5-4583-AE5B-5D448C4B6E3E}" destId="{8705A02B-1269-44FE-A14C-0FBB5BCFFDD4}" srcOrd="3" destOrd="0" presId="urn:microsoft.com/office/officeart/2005/8/layout/lProcess2"/>
    <dgm:cxn modelId="{BB49FDB3-2C7B-4936-BC3E-59505D148CD3}" type="presParOf" srcId="{E4A0AA91-E2A5-4583-AE5B-5D448C4B6E3E}" destId="{1188999E-A751-42C4-991B-BDAD222C5774}" srcOrd="4" destOrd="0" presId="urn:microsoft.com/office/officeart/2005/8/layout/lProcess2"/>
    <dgm:cxn modelId="{2B446EF6-E1D9-4932-BD4A-E7AF3F6FEF63}" type="presParOf" srcId="{2B7E0880-5BE4-4DDA-A802-34B5EA44C352}" destId="{4988B86B-350C-424A-AAC6-4FFD27363A01}" srcOrd="5" destOrd="0" presId="urn:microsoft.com/office/officeart/2005/8/layout/lProcess2"/>
    <dgm:cxn modelId="{698579C9-AFB7-4EB3-9023-DF802DB40B51}" type="presParOf" srcId="{2B7E0880-5BE4-4DDA-A802-34B5EA44C352}" destId="{B21F7654-E795-464A-B5E4-950260ADF66B}" srcOrd="6" destOrd="0" presId="urn:microsoft.com/office/officeart/2005/8/layout/lProcess2"/>
    <dgm:cxn modelId="{39A8D5DD-1630-402A-B4E4-C772B8778BF9}" type="presParOf" srcId="{B21F7654-E795-464A-B5E4-950260ADF66B}" destId="{09EBD596-51AE-4679-B572-8B94215BD321}" srcOrd="0" destOrd="0" presId="urn:microsoft.com/office/officeart/2005/8/layout/lProcess2"/>
    <dgm:cxn modelId="{3BA4E1C2-5C96-44EC-ADE7-97972F5ABA23}" type="presParOf" srcId="{B21F7654-E795-464A-B5E4-950260ADF66B}" destId="{39012442-2246-4656-9BB3-8D857F23A25E}" srcOrd="1" destOrd="0" presId="urn:microsoft.com/office/officeart/2005/8/layout/lProcess2"/>
    <dgm:cxn modelId="{68949163-AABD-4E1B-8A96-1987339BB465}" type="presParOf" srcId="{B21F7654-E795-464A-B5E4-950260ADF66B}" destId="{0693FDA0-8B5D-48A0-A280-0FCBDB02AE95}" srcOrd="2" destOrd="0" presId="urn:microsoft.com/office/officeart/2005/8/layout/lProcess2"/>
    <dgm:cxn modelId="{F060878F-590B-4B5D-9CCD-7AC87FDDBC57}" type="presParOf" srcId="{0693FDA0-8B5D-48A0-A280-0FCBDB02AE95}" destId="{E998CB3F-8C5F-4043-8701-FEC84DB1DDFD}" srcOrd="0" destOrd="0" presId="urn:microsoft.com/office/officeart/2005/8/layout/lProcess2"/>
    <dgm:cxn modelId="{3AB33DC3-4A7C-4313-AC2D-F3CB80C8D77B}" type="presParOf" srcId="{E998CB3F-8C5F-4043-8701-FEC84DB1DDFD}" destId="{36124834-F637-488B-A21D-3B5B9BB30C82}" srcOrd="0" destOrd="0" presId="urn:microsoft.com/office/officeart/2005/8/layout/lProcess2"/>
    <dgm:cxn modelId="{0224FE13-B129-47C1-A57A-A736784356F9}" type="presParOf" srcId="{E998CB3F-8C5F-4043-8701-FEC84DB1DDFD}" destId="{4D8910B4-3E8F-4C77-AFE0-95B450C1EA10}" srcOrd="1" destOrd="0" presId="urn:microsoft.com/office/officeart/2005/8/layout/lProcess2"/>
    <dgm:cxn modelId="{33DFDA58-6417-473B-8B63-1D9647F71BB2}" type="presParOf" srcId="{E998CB3F-8C5F-4043-8701-FEC84DB1DDFD}" destId="{56769E9B-DDA8-47C6-89D1-4D29BAFD527D}" srcOrd="2" destOrd="0" presId="urn:microsoft.com/office/officeart/2005/8/layout/lProcess2"/>
    <dgm:cxn modelId="{64315856-0833-4E9E-92BE-2A7A59D46775}" type="presParOf" srcId="{E998CB3F-8C5F-4043-8701-FEC84DB1DDFD}" destId="{9931D271-527E-471A-AD2C-3E69E407ADEA}" srcOrd="3" destOrd="0" presId="urn:microsoft.com/office/officeart/2005/8/layout/lProcess2"/>
    <dgm:cxn modelId="{11A57290-726F-4806-B63E-68F0A4EBFD0E}" type="presParOf" srcId="{E998CB3F-8C5F-4043-8701-FEC84DB1DDFD}" destId="{6D568BB0-EB6D-48CA-82ED-F411420B863A}" srcOrd="4" destOrd="0" presId="urn:microsoft.com/office/officeart/2005/8/layout/lProcess2"/>
    <dgm:cxn modelId="{06C93ECB-1355-4A15-AA09-A7F29BD8E025}" type="presParOf" srcId="{E998CB3F-8C5F-4043-8701-FEC84DB1DDFD}" destId="{C3AE2277-9065-47AE-BC4C-9EB05B2896EE}" srcOrd="5" destOrd="0" presId="urn:microsoft.com/office/officeart/2005/8/layout/lProcess2"/>
    <dgm:cxn modelId="{C6FA657E-7339-43EE-9977-0984FB46DDDF}" type="presParOf" srcId="{E998CB3F-8C5F-4043-8701-FEC84DB1DDFD}" destId="{663DF235-0484-4B07-93C1-D5F29AD45230}" srcOrd="6" destOrd="0" presId="urn:microsoft.com/office/officeart/2005/8/layout/lProcess2"/>
    <dgm:cxn modelId="{2F7CCD86-8926-4868-866E-869364F0B35F}" type="presParOf" srcId="{E998CB3F-8C5F-4043-8701-FEC84DB1DDFD}" destId="{5EE3C069-7201-4DFE-901B-61D4383ADEF0}" srcOrd="7" destOrd="0" presId="urn:microsoft.com/office/officeart/2005/8/layout/lProcess2"/>
    <dgm:cxn modelId="{90DE18E0-0E5B-403D-AB3C-903178776789}" type="presParOf" srcId="{E998CB3F-8C5F-4043-8701-FEC84DB1DDFD}" destId="{210CD016-1FE8-4E8D-B3CE-68D0D7572B61}" srcOrd="8" destOrd="0" presId="urn:microsoft.com/office/officeart/2005/8/layout/lProcess2"/>
    <dgm:cxn modelId="{71A78910-B33E-4CFA-8641-F9CB2626ADC7}" type="presParOf" srcId="{2B7E0880-5BE4-4DDA-A802-34B5EA44C352}" destId="{7D4B68F2-EA24-4F53-A06C-D18FFD888CBD}" srcOrd="7" destOrd="0" presId="urn:microsoft.com/office/officeart/2005/8/layout/lProcess2"/>
    <dgm:cxn modelId="{1CA789FE-D8EE-4BA2-A777-808823C745C5}" type="presParOf" srcId="{2B7E0880-5BE4-4DDA-A802-34B5EA44C352}" destId="{584A6BDA-746D-4192-BC26-5E9AB88E8361}" srcOrd="8" destOrd="0" presId="urn:microsoft.com/office/officeart/2005/8/layout/lProcess2"/>
    <dgm:cxn modelId="{A137DF99-418A-47D4-81AC-774F53403C7E}" type="presParOf" srcId="{584A6BDA-746D-4192-BC26-5E9AB88E8361}" destId="{78887FB3-FF17-4B03-9C6E-30349B42C9E8}" srcOrd="0" destOrd="0" presId="urn:microsoft.com/office/officeart/2005/8/layout/lProcess2"/>
    <dgm:cxn modelId="{9ACAA549-12F3-42F1-87A1-C56105E42522}" type="presParOf" srcId="{584A6BDA-746D-4192-BC26-5E9AB88E8361}" destId="{385B9396-9402-4A3D-AE9D-637F7B4D348B}" srcOrd="1" destOrd="0" presId="urn:microsoft.com/office/officeart/2005/8/layout/lProcess2"/>
    <dgm:cxn modelId="{340A6184-F150-4DAB-9ACE-87C9DDED58B8}" type="presParOf" srcId="{584A6BDA-746D-4192-BC26-5E9AB88E8361}" destId="{05F96061-DE82-4E8F-8233-CFEAAD69026A}" srcOrd="2" destOrd="0" presId="urn:microsoft.com/office/officeart/2005/8/layout/lProcess2"/>
    <dgm:cxn modelId="{770563BD-346D-462B-BD4C-1AF9CE165F9B}" type="presParOf" srcId="{05F96061-DE82-4E8F-8233-CFEAAD69026A}" destId="{3A9D8572-4ED4-44F9-8AD1-5D63E8DFCA78}" srcOrd="0" destOrd="0" presId="urn:microsoft.com/office/officeart/2005/8/layout/lProcess2"/>
    <dgm:cxn modelId="{5EEBA080-05B5-4934-A2C6-0DCB97913A00}" type="presParOf" srcId="{3A9D8572-4ED4-44F9-8AD1-5D63E8DFCA78}" destId="{D71E6243-088E-437A-93DC-7436D56ED6C1}"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FAFDA92-8C25-4370-B07A-9960A50AC79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8C4EEB2-1ABA-41F1-A01D-005FA28D3954}">
      <dgm:prSet phldrT="[Text]" custT="1"/>
      <dgm:spPr>
        <a:solidFill>
          <a:srgbClr val="C5BEB5">
            <a:alpha val="20000"/>
          </a:srgbClr>
        </a:solidFill>
        <a:ln>
          <a:noFill/>
        </a:ln>
      </dgm:spPr>
      <dgm:t>
        <a:bodyPr/>
        <a:lstStyle/>
        <a:p>
          <a:r>
            <a:rPr lang="en-US" sz="300" b="1" dirty="0" smtClean="0">
              <a:latin typeface="Arial" panose="020B0604020202020204" pitchFamily="34" charset="0"/>
              <a:cs typeface="Arial" panose="020B0604020202020204" pitchFamily="34" charset="0"/>
            </a:rPr>
            <a:t>Absence Management</a:t>
          </a:r>
          <a:endParaRPr lang="en-US" sz="300" b="1" dirty="0">
            <a:latin typeface="Arial" panose="020B0604020202020204" pitchFamily="34" charset="0"/>
            <a:cs typeface="Arial" panose="020B0604020202020204" pitchFamily="34" charset="0"/>
          </a:endParaRPr>
        </a:p>
      </dgm:t>
    </dgm:pt>
    <dgm:pt modelId="{DC5C1D64-C03C-4C13-9AE5-5DBD8970F51B}" type="parTrans" cxnId="{ECE81170-EB7A-486C-8561-38ABFBDA49FB}">
      <dgm:prSet/>
      <dgm:spPr/>
      <dgm:t>
        <a:bodyPr/>
        <a:lstStyle/>
        <a:p>
          <a:endParaRPr lang="en-US" sz="300"/>
        </a:p>
      </dgm:t>
    </dgm:pt>
    <dgm:pt modelId="{52D26BC6-CD93-4DFF-84BC-821870E1684C}" type="sibTrans" cxnId="{ECE81170-EB7A-486C-8561-38ABFBDA49FB}">
      <dgm:prSet/>
      <dgm:spPr/>
      <dgm:t>
        <a:bodyPr/>
        <a:lstStyle/>
        <a:p>
          <a:endParaRPr lang="en-US" sz="300"/>
        </a:p>
      </dgm:t>
    </dgm:pt>
    <dgm:pt modelId="{4B81A56C-A907-46D3-BF1D-309B8AD18104}">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Absence Management</a:t>
          </a:r>
          <a:endParaRPr lang="en-US" sz="200" dirty="0">
            <a:solidFill>
              <a:schemeClr val="bg1"/>
            </a:solidFill>
            <a:latin typeface="Arial" panose="020B0604020202020204" pitchFamily="34" charset="0"/>
            <a:cs typeface="Arial" panose="020B0604020202020204" pitchFamily="34" charset="0"/>
          </a:endParaRPr>
        </a:p>
      </dgm:t>
    </dgm:pt>
    <dgm:pt modelId="{53E9AD1C-D7BF-4FD1-A9E4-EC8319D518CB}" type="parTrans" cxnId="{604EDCF5-1C87-4500-846A-4C695A0FF6CC}">
      <dgm:prSet/>
      <dgm:spPr/>
      <dgm:t>
        <a:bodyPr/>
        <a:lstStyle/>
        <a:p>
          <a:endParaRPr lang="en-US" sz="300"/>
        </a:p>
      </dgm:t>
    </dgm:pt>
    <dgm:pt modelId="{0375ABE3-DF37-4D41-B45C-D4E1FF7C58B8}" type="sibTrans" cxnId="{604EDCF5-1C87-4500-846A-4C695A0FF6CC}">
      <dgm:prSet/>
      <dgm:spPr/>
      <dgm:t>
        <a:bodyPr/>
        <a:lstStyle/>
        <a:p>
          <a:endParaRPr lang="en-US" sz="300"/>
        </a:p>
      </dgm:t>
    </dgm:pt>
    <dgm:pt modelId="{E8A012BB-D446-4D2E-8912-3FA210044DC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Organization Summary</a:t>
          </a:r>
          <a:endParaRPr lang="en-US" sz="200" dirty="0">
            <a:solidFill>
              <a:schemeClr val="tx1"/>
            </a:solidFill>
            <a:latin typeface="Arial" panose="020B0604020202020204" pitchFamily="34" charset="0"/>
            <a:cs typeface="Arial" panose="020B0604020202020204" pitchFamily="34" charset="0"/>
          </a:endParaRPr>
        </a:p>
      </dgm:t>
    </dgm:pt>
    <dgm:pt modelId="{8CAD1C1B-B53F-45FC-A1C2-523FC2CD789D}" type="parTrans" cxnId="{D03928C9-8B67-4655-B658-6DA44F101975}">
      <dgm:prSet/>
      <dgm:spPr/>
      <dgm:t>
        <a:bodyPr/>
        <a:lstStyle/>
        <a:p>
          <a:endParaRPr lang="en-US" sz="300"/>
        </a:p>
      </dgm:t>
    </dgm:pt>
    <dgm:pt modelId="{1FABBFAC-DE3D-4CF3-BEE5-2D8F7E4E5076}" type="sibTrans" cxnId="{D03928C9-8B67-4655-B658-6DA44F101975}">
      <dgm:prSet/>
      <dgm:spPr/>
      <dgm:t>
        <a:bodyPr/>
        <a:lstStyle/>
        <a:p>
          <a:endParaRPr lang="en-US" sz="300"/>
        </a:p>
      </dgm:t>
    </dgm:pt>
    <dgm:pt modelId="{9796E3DC-94B6-44A0-9A18-F31D8AA84E1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I-9 Reviewer</a:t>
          </a:r>
        </a:p>
      </dgm:t>
    </dgm:pt>
    <dgm:pt modelId="{F3CFD3D2-1B34-48FB-994C-EE898F3D03A2}" type="parTrans" cxnId="{AEECE312-E1FE-4307-BD58-E118D9B51155}">
      <dgm:prSet/>
      <dgm:spPr/>
      <dgm:t>
        <a:bodyPr/>
        <a:lstStyle/>
        <a:p>
          <a:endParaRPr lang="en-US" sz="300"/>
        </a:p>
      </dgm:t>
    </dgm:pt>
    <dgm:pt modelId="{EB3F8348-0147-451D-8F69-D857F1EA968F}" type="sibTrans" cxnId="{AEECE312-E1FE-4307-BD58-E118D9B51155}">
      <dgm:prSet/>
      <dgm:spPr/>
      <dgm:t>
        <a:bodyPr/>
        <a:lstStyle/>
        <a:p>
          <a:endParaRPr lang="en-US" sz="300"/>
        </a:p>
      </dgm:t>
    </dgm:pt>
    <dgm:pt modelId="{E46BF943-E7C1-47DD-84E9-E8D7083973C0}">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Payroll</a:t>
          </a:r>
          <a:endParaRPr lang="en-US" sz="200" b="1" dirty="0">
            <a:latin typeface="Arial" panose="020B0604020202020204" pitchFamily="34" charset="0"/>
            <a:cs typeface="Arial" panose="020B0604020202020204" pitchFamily="34" charset="0"/>
          </a:endParaRPr>
        </a:p>
      </dgm:t>
    </dgm:pt>
    <dgm:pt modelId="{31F1F1C1-8AFC-4FE7-A3AE-D4AAADBCC85E}" type="parTrans" cxnId="{342D2904-C422-43FE-B2F0-6EF66395EB9D}">
      <dgm:prSet/>
      <dgm:spPr/>
      <dgm:t>
        <a:bodyPr/>
        <a:lstStyle/>
        <a:p>
          <a:endParaRPr lang="en-US" sz="300"/>
        </a:p>
      </dgm:t>
    </dgm:pt>
    <dgm:pt modelId="{815A41FC-5D1E-4F6A-AB7E-21AFBD5603A5}" type="sibTrans" cxnId="{342D2904-C422-43FE-B2F0-6EF66395EB9D}">
      <dgm:prSet/>
      <dgm:spPr/>
      <dgm:t>
        <a:bodyPr/>
        <a:lstStyle/>
        <a:p>
          <a:endParaRPr lang="en-US" sz="300"/>
        </a:p>
      </dgm:t>
    </dgm:pt>
    <dgm:pt modelId="{97BDE6B4-87ED-4000-BAB6-4EFD1C2FE79C}">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Payroll</a:t>
          </a:r>
          <a:endParaRPr lang="en-US" sz="200" dirty="0">
            <a:solidFill>
              <a:schemeClr val="tx1"/>
            </a:solidFill>
            <a:latin typeface="Arial" panose="020B0604020202020204" pitchFamily="34" charset="0"/>
            <a:cs typeface="Arial" panose="020B0604020202020204" pitchFamily="34" charset="0"/>
          </a:endParaRPr>
        </a:p>
      </dgm:t>
    </dgm:pt>
    <dgm:pt modelId="{4340C4F0-AB15-4CE3-90CD-9CC3326F7562}" type="parTrans" cxnId="{7247B84B-0DE8-4291-856D-86B22B86CCA6}">
      <dgm:prSet/>
      <dgm:spPr/>
      <dgm:t>
        <a:bodyPr/>
        <a:lstStyle/>
        <a:p>
          <a:endParaRPr lang="en-US" sz="300"/>
        </a:p>
      </dgm:t>
    </dgm:pt>
    <dgm:pt modelId="{2D6CFCA7-4CC7-446F-8614-216B201FDAD8}" type="sibTrans" cxnId="{7247B84B-0DE8-4291-856D-86B22B86CCA6}">
      <dgm:prSet/>
      <dgm:spPr/>
      <dgm:t>
        <a:bodyPr/>
        <a:lstStyle/>
        <a:p>
          <a:endParaRPr lang="en-US" sz="300"/>
        </a:p>
      </dgm:t>
    </dgm:pt>
    <dgm:pt modelId="{2199FB28-EB0F-4299-9965-2480D4160E87}">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Contract Pay</a:t>
          </a:r>
          <a:endParaRPr lang="en-US" sz="200" dirty="0">
            <a:solidFill>
              <a:schemeClr val="tx1"/>
            </a:solidFill>
            <a:latin typeface="Arial" panose="020B0604020202020204" pitchFamily="34" charset="0"/>
            <a:cs typeface="Arial" panose="020B0604020202020204" pitchFamily="34" charset="0"/>
          </a:endParaRPr>
        </a:p>
      </dgm:t>
    </dgm:pt>
    <dgm:pt modelId="{E914037D-B386-416E-8E7D-D511CAF14319}" type="parTrans" cxnId="{4BBC820C-5A5B-4D32-93F3-14CECF1DE684}">
      <dgm:prSet/>
      <dgm:spPr/>
      <dgm:t>
        <a:bodyPr/>
        <a:lstStyle/>
        <a:p>
          <a:endParaRPr lang="en-US" sz="300"/>
        </a:p>
      </dgm:t>
    </dgm:pt>
    <dgm:pt modelId="{16F2FD7E-DEB0-4699-AE78-8E1DC4014DFA}" type="sibTrans" cxnId="{4BBC820C-5A5B-4D32-93F3-14CECF1DE684}">
      <dgm:prSet/>
      <dgm:spPr/>
      <dgm:t>
        <a:bodyPr/>
        <a:lstStyle/>
        <a:p>
          <a:endParaRPr lang="en-US" sz="300"/>
        </a:p>
      </dgm:t>
    </dgm:pt>
    <dgm:pt modelId="{356019C2-D0CB-493E-93E3-353F65DEC04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Workforce Summary</a:t>
          </a:r>
        </a:p>
      </dgm:t>
    </dgm:pt>
    <dgm:pt modelId="{12F53EFB-370E-4405-AB82-22D5375D096E}" type="parTrans" cxnId="{FDB52FE7-7B27-4437-98B8-05C1C20DC491}">
      <dgm:prSet/>
      <dgm:spPr/>
      <dgm:t>
        <a:bodyPr/>
        <a:lstStyle/>
        <a:p>
          <a:endParaRPr lang="en-US" sz="300"/>
        </a:p>
      </dgm:t>
    </dgm:pt>
    <dgm:pt modelId="{E26F4BC0-9325-4A09-BE2E-F5CD7C83479D}" type="sibTrans" cxnId="{FDB52FE7-7B27-4437-98B8-05C1C20DC491}">
      <dgm:prSet/>
      <dgm:spPr/>
      <dgm:t>
        <a:bodyPr/>
        <a:lstStyle/>
        <a:p>
          <a:endParaRPr lang="en-US" sz="300"/>
        </a:p>
      </dgm:t>
    </dgm:pt>
    <dgm:pt modelId="{F4453768-DAAA-49D8-A055-D0BE12C7C9E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Person Checklist</a:t>
          </a:r>
        </a:p>
      </dgm:t>
    </dgm:pt>
    <dgm:pt modelId="{9CF16F72-3A63-48C6-857D-6B2D86D992A0}" type="parTrans" cxnId="{2C732CC7-66F0-44BD-B078-2AE2935C20BB}">
      <dgm:prSet/>
      <dgm:spPr/>
      <dgm:t>
        <a:bodyPr/>
        <a:lstStyle/>
        <a:p>
          <a:endParaRPr lang="en-US" sz="300"/>
        </a:p>
      </dgm:t>
    </dgm:pt>
    <dgm:pt modelId="{8FAEAD93-898A-4ED9-B532-56B7B76F5FE1}" type="sibTrans" cxnId="{2C732CC7-66F0-44BD-B078-2AE2935C20BB}">
      <dgm:prSet/>
      <dgm:spPr/>
      <dgm:t>
        <a:bodyPr/>
        <a:lstStyle/>
        <a:p>
          <a:endParaRPr lang="en-US" sz="300"/>
        </a:p>
      </dgm:t>
    </dgm:pt>
    <dgm:pt modelId="{A1D008A6-5EAA-4C7F-87A5-FA1DC322EE5A}">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General Ledger</a:t>
          </a:r>
          <a:endParaRPr lang="en-US" sz="200" b="1" dirty="0">
            <a:latin typeface="Arial" panose="020B0604020202020204" pitchFamily="34" charset="0"/>
            <a:cs typeface="Arial" panose="020B0604020202020204" pitchFamily="34" charset="0"/>
          </a:endParaRPr>
        </a:p>
      </dgm:t>
    </dgm:pt>
    <dgm:pt modelId="{1A97E0C6-871C-4D22-9D71-451EACBFB0B5}" type="parTrans" cxnId="{A616AC81-FF6B-4EF4-A402-2B341F3C3CC3}">
      <dgm:prSet/>
      <dgm:spPr/>
      <dgm:t>
        <a:bodyPr/>
        <a:lstStyle/>
        <a:p>
          <a:endParaRPr lang="en-US" sz="300"/>
        </a:p>
      </dgm:t>
    </dgm:pt>
    <dgm:pt modelId="{67107D76-D40D-4CA6-8C39-5A7D8861931F}" type="sibTrans" cxnId="{A616AC81-FF6B-4EF4-A402-2B341F3C3CC3}">
      <dgm:prSet/>
      <dgm:spPr/>
      <dgm:t>
        <a:bodyPr/>
        <a:lstStyle/>
        <a:p>
          <a:endParaRPr lang="en-US" sz="300"/>
        </a:p>
      </dgm:t>
    </dgm:pt>
    <dgm:pt modelId="{CBB27D07-68AC-489C-B3A2-B74F518A2D72}">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Budget</a:t>
          </a:r>
          <a:endParaRPr lang="en-US" sz="200" dirty="0">
            <a:solidFill>
              <a:schemeClr val="bg1"/>
            </a:solidFill>
            <a:latin typeface="Arial" panose="020B0604020202020204" pitchFamily="34" charset="0"/>
            <a:cs typeface="Arial" panose="020B0604020202020204" pitchFamily="34" charset="0"/>
          </a:endParaRPr>
        </a:p>
      </dgm:t>
    </dgm:pt>
    <dgm:pt modelId="{0D82835D-6263-4522-B30E-7E0415A8E4C8}" type="parTrans" cxnId="{76454D10-CB4B-4CA0-8141-8400C99E2D11}">
      <dgm:prSet/>
      <dgm:spPr/>
      <dgm:t>
        <a:bodyPr/>
        <a:lstStyle/>
        <a:p>
          <a:endParaRPr lang="en-US" sz="300"/>
        </a:p>
      </dgm:t>
    </dgm:pt>
    <dgm:pt modelId="{3A56D4C7-CE68-44EA-A6AF-7475AF88E296}" type="sibTrans" cxnId="{76454D10-CB4B-4CA0-8141-8400C99E2D11}">
      <dgm:prSet/>
      <dgm:spPr/>
      <dgm:t>
        <a:bodyPr/>
        <a:lstStyle/>
        <a:p>
          <a:endParaRPr lang="en-US" sz="300"/>
        </a:p>
      </dgm:t>
    </dgm:pt>
    <dgm:pt modelId="{D21BB30F-3EE9-4BFB-9A45-0651D081DEE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Direct Retro</a:t>
          </a:r>
          <a:endParaRPr lang="en-US" sz="200" dirty="0">
            <a:solidFill>
              <a:schemeClr val="bg1"/>
            </a:solidFill>
            <a:latin typeface="Arial" panose="020B0604020202020204" pitchFamily="34" charset="0"/>
            <a:cs typeface="Arial" panose="020B0604020202020204" pitchFamily="34" charset="0"/>
          </a:endParaRPr>
        </a:p>
      </dgm:t>
    </dgm:pt>
    <dgm:pt modelId="{21B0233C-F43C-4B08-83C8-62621C3ED664}" type="parTrans" cxnId="{C16C057D-C03E-4C8E-880F-C43116C422A2}">
      <dgm:prSet/>
      <dgm:spPr/>
      <dgm:t>
        <a:bodyPr/>
        <a:lstStyle/>
        <a:p>
          <a:endParaRPr lang="en-US" sz="300"/>
        </a:p>
      </dgm:t>
    </dgm:pt>
    <dgm:pt modelId="{B12E9B9C-A2A4-49E3-A17B-9F403FE6262B}" type="sibTrans" cxnId="{C16C057D-C03E-4C8E-880F-C43116C422A2}">
      <dgm:prSet/>
      <dgm:spPr/>
      <dgm:t>
        <a:bodyPr/>
        <a:lstStyle/>
        <a:p>
          <a:endParaRPr lang="en-US" sz="300"/>
        </a:p>
      </dgm:t>
    </dgm:pt>
    <dgm:pt modelId="{29503F5A-E43F-4EE8-BF18-A270861E572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Funding</a:t>
          </a:r>
          <a:endParaRPr lang="en-US" sz="200" dirty="0">
            <a:solidFill>
              <a:schemeClr val="bg1"/>
            </a:solidFill>
            <a:latin typeface="Arial" panose="020B0604020202020204" pitchFamily="34" charset="0"/>
            <a:cs typeface="Arial" panose="020B0604020202020204" pitchFamily="34" charset="0"/>
          </a:endParaRPr>
        </a:p>
      </dgm:t>
    </dgm:pt>
    <dgm:pt modelId="{5AF78EB5-57BE-4908-9FBF-03B3667C9858}" type="parTrans" cxnId="{B474787E-27A9-4AC3-86EF-864DDCD0808D}">
      <dgm:prSet/>
      <dgm:spPr/>
      <dgm:t>
        <a:bodyPr/>
        <a:lstStyle/>
        <a:p>
          <a:endParaRPr lang="en-US" sz="300"/>
        </a:p>
      </dgm:t>
    </dgm:pt>
    <dgm:pt modelId="{0B94F527-DFD4-4710-9EE9-BF9012CA08DA}" type="sibTrans" cxnId="{B474787E-27A9-4AC3-86EF-864DDCD0808D}">
      <dgm:prSet/>
      <dgm:spPr/>
      <dgm:t>
        <a:bodyPr/>
        <a:lstStyle/>
        <a:p>
          <a:endParaRPr lang="en-US" sz="300"/>
        </a:p>
      </dgm:t>
    </dgm:pt>
    <dgm:pt modelId="{B6ECC087-6D45-499E-8477-DB0E8C04548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BCT</a:t>
          </a:r>
          <a:endParaRPr lang="en-US" sz="200" dirty="0">
            <a:solidFill>
              <a:schemeClr val="bg1"/>
            </a:solidFill>
            <a:latin typeface="Arial" panose="020B0604020202020204" pitchFamily="34" charset="0"/>
            <a:cs typeface="Arial" panose="020B0604020202020204" pitchFamily="34" charset="0"/>
          </a:endParaRPr>
        </a:p>
      </dgm:t>
    </dgm:pt>
    <dgm:pt modelId="{E91FF2B8-3D2F-4A97-A17E-0CFDA2A4605D}" type="parTrans" cxnId="{89A471E6-335E-4461-B806-5CC45CC9FA9F}">
      <dgm:prSet/>
      <dgm:spPr/>
      <dgm:t>
        <a:bodyPr/>
        <a:lstStyle/>
        <a:p>
          <a:endParaRPr lang="en-US" sz="300"/>
        </a:p>
      </dgm:t>
    </dgm:pt>
    <dgm:pt modelId="{D4FDB057-6F76-4E94-8748-CF526CCB0B0F}" type="sibTrans" cxnId="{89A471E6-335E-4461-B806-5CC45CC9FA9F}">
      <dgm:prSet/>
      <dgm:spPr/>
      <dgm:t>
        <a:bodyPr/>
        <a:lstStyle/>
        <a:p>
          <a:endParaRPr lang="en-US" sz="300"/>
        </a:p>
      </dgm:t>
    </dgm:pt>
    <dgm:pt modelId="{E5C6D8E4-5C25-4C88-A6C8-C5CFA83176EF}">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bg1"/>
              </a:solidFill>
              <a:latin typeface="Arial" panose="020B0604020202020204" pitchFamily="34" charset="0"/>
              <a:cs typeface="Arial" panose="020B0604020202020204" pitchFamily="34" charset="0"/>
            </a:rPr>
            <a:t>WorkStudy</a:t>
          </a:r>
          <a:endParaRPr lang="en-US" sz="200" dirty="0">
            <a:solidFill>
              <a:schemeClr val="bg1"/>
            </a:solidFill>
            <a:latin typeface="Arial" panose="020B0604020202020204" pitchFamily="34" charset="0"/>
            <a:cs typeface="Arial" panose="020B0604020202020204" pitchFamily="34" charset="0"/>
          </a:endParaRPr>
        </a:p>
      </dgm:t>
    </dgm:pt>
    <dgm:pt modelId="{C266371E-B971-40C1-ADE5-CD6A0B1BFA17}" type="parTrans" cxnId="{F86776AF-4B06-4B5A-B11D-3C6B6E993FA4}">
      <dgm:prSet/>
      <dgm:spPr/>
      <dgm:t>
        <a:bodyPr/>
        <a:lstStyle/>
        <a:p>
          <a:endParaRPr lang="en-US" sz="300"/>
        </a:p>
      </dgm:t>
    </dgm:pt>
    <dgm:pt modelId="{150E815F-E20C-4ED7-8FAA-E4E77580CBDE}" type="sibTrans" cxnId="{F86776AF-4B06-4B5A-B11D-3C6B6E993FA4}">
      <dgm:prSet/>
      <dgm:spPr/>
      <dgm:t>
        <a:bodyPr/>
        <a:lstStyle/>
        <a:p>
          <a:endParaRPr lang="en-US" sz="300"/>
        </a:p>
      </dgm:t>
    </dgm:pt>
    <dgm:pt modelId="{E01305A1-C123-432B-982A-85BF828D724E}">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Workforce Administration</a:t>
          </a:r>
          <a:endParaRPr lang="en-US" sz="200" b="1" dirty="0">
            <a:latin typeface="Arial" panose="020B0604020202020204" pitchFamily="34" charset="0"/>
            <a:cs typeface="Arial" panose="020B0604020202020204" pitchFamily="34" charset="0"/>
          </a:endParaRPr>
        </a:p>
      </dgm:t>
    </dgm:pt>
    <dgm:pt modelId="{88B9632B-8C30-4477-B78D-5E0133A99889}" type="sibTrans" cxnId="{0B012214-8F66-4934-AFF5-2CFF1AF309E1}">
      <dgm:prSet/>
      <dgm:spPr/>
      <dgm:t>
        <a:bodyPr/>
        <a:lstStyle/>
        <a:p>
          <a:endParaRPr lang="en-US" sz="300"/>
        </a:p>
      </dgm:t>
    </dgm:pt>
    <dgm:pt modelId="{9BD8E8C1-9959-4295-950B-0F243F0DBED0}" type="parTrans" cxnId="{0B012214-8F66-4934-AFF5-2CFF1AF309E1}">
      <dgm:prSet/>
      <dgm:spPr/>
      <dgm:t>
        <a:bodyPr/>
        <a:lstStyle/>
        <a:p>
          <a:endParaRPr lang="en-US" sz="300"/>
        </a:p>
      </dgm:t>
    </dgm:pt>
    <dgm:pt modelId="{02B025B1-171B-4D71-B558-A9EFA1C415C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External Systems ID</a:t>
          </a:r>
        </a:p>
      </dgm:t>
    </dgm:pt>
    <dgm:pt modelId="{0D1960F9-4E1C-4A28-A7C1-FAD83BEAB687}" type="parTrans" cxnId="{3F59673B-D7AD-46D3-90AA-ADA9DA652DE0}">
      <dgm:prSet/>
      <dgm:spPr/>
      <dgm:t>
        <a:bodyPr/>
        <a:lstStyle/>
        <a:p>
          <a:endParaRPr lang="en-US" sz="300"/>
        </a:p>
      </dgm:t>
    </dgm:pt>
    <dgm:pt modelId="{B2135914-B5BC-4DFC-A162-D964BE271EAD}" type="sibTrans" cxnId="{3F59673B-D7AD-46D3-90AA-ADA9DA652DE0}">
      <dgm:prSet/>
      <dgm:spPr/>
      <dgm:t>
        <a:bodyPr/>
        <a:lstStyle/>
        <a:p>
          <a:endParaRPr lang="en-US" sz="300"/>
        </a:p>
      </dgm:t>
    </dgm:pt>
    <dgm:pt modelId="{67794975-36DD-48F7-BAB7-B0E03426F045}">
      <dgm:prSet phldrT="[Text]" custT="1"/>
      <dgm:spPr>
        <a:solidFill>
          <a:srgbClr val="C5BEB5">
            <a:alpha val="20000"/>
          </a:srgbClr>
        </a:solidFill>
        <a:ln>
          <a:noFill/>
        </a:ln>
      </dgm:spPr>
      <dgm:t>
        <a:bodyPr/>
        <a:lstStyle/>
        <a:p>
          <a:r>
            <a:rPr lang="en-US" sz="200" b="1" dirty="0" smtClean="0">
              <a:latin typeface="Arial" panose="020B0604020202020204" pitchFamily="34" charset="0"/>
              <a:cs typeface="Arial" panose="020B0604020202020204" pitchFamily="34" charset="0"/>
            </a:rPr>
            <a:t>Talent Acquisition Management</a:t>
          </a:r>
          <a:r>
            <a:rPr lang="en-US" sz="1100" dirty="0" smtClean="0"/>
            <a:t> </a:t>
          </a:r>
          <a:endParaRPr lang="en-US" sz="1100" dirty="0"/>
        </a:p>
      </dgm:t>
    </dgm:pt>
    <dgm:pt modelId="{3B0890CB-0E5D-4625-B1CE-8354CF3B91CE}" type="parTrans" cxnId="{3EB289BB-D01C-42F5-87BA-4D23D5F182DD}">
      <dgm:prSet/>
      <dgm:spPr/>
      <dgm:t>
        <a:bodyPr/>
        <a:lstStyle/>
        <a:p>
          <a:endParaRPr lang="en-US" sz="300"/>
        </a:p>
      </dgm:t>
    </dgm:pt>
    <dgm:pt modelId="{3113C5A7-5972-483E-8600-EE2F95FC6527}" type="sibTrans" cxnId="{3EB289BB-D01C-42F5-87BA-4D23D5F182DD}">
      <dgm:prSet/>
      <dgm:spPr/>
      <dgm:t>
        <a:bodyPr/>
        <a:lstStyle/>
        <a:p>
          <a:endParaRPr lang="en-US" sz="300"/>
        </a:p>
      </dgm:t>
    </dgm:pt>
    <dgm:pt modelId="{64F5B537-CB6C-4BB1-B57A-965B6B8AACD1}">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Print Apps</a:t>
          </a:r>
          <a:endParaRPr lang="en-US" sz="200" dirty="0">
            <a:solidFill>
              <a:schemeClr val="tx1"/>
            </a:solidFill>
            <a:latin typeface="Arial" panose="020B0604020202020204" pitchFamily="34" charset="0"/>
            <a:cs typeface="Arial" panose="020B0604020202020204" pitchFamily="34" charset="0"/>
          </a:endParaRPr>
        </a:p>
      </dgm:t>
    </dgm:pt>
    <dgm:pt modelId="{76A84223-DEBF-46F6-B5B7-BA871C6DE0D2}" type="parTrans" cxnId="{559A4B7A-9979-4771-8C79-04456C5B3199}">
      <dgm:prSet/>
      <dgm:spPr/>
      <dgm:t>
        <a:bodyPr/>
        <a:lstStyle/>
        <a:p>
          <a:endParaRPr lang="en-US" sz="300"/>
        </a:p>
      </dgm:t>
    </dgm:pt>
    <dgm:pt modelId="{F8032A61-5D02-469C-BF42-7C71F35AF812}" type="sibTrans" cxnId="{559A4B7A-9979-4771-8C79-04456C5B3199}">
      <dgm:prSet/>
      <dgm:spPr/>
      <dgm:t>
        <a:bodyPr/>
        <a:lstStyle/>
        <a:p>
          <a:endParaRPr lang="en-US" sz="300"/>
        </a:p>
      </dgm:t>
    </dgm:pt>
    <dgm:pt modelId="{15526922-5CB5-4105-8DFE-4F3FFF6E664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200" dirty="0" smtClean="0">
              <a:solidFill>
                <a:schemeClr val="tx1"/>
              </a:solidFill>
              <a:latin typeface="Arial" panose="020B0604020202020204" pitchFamily="34" charset="0"/>
              <a:cs typeface="Arial" panose="020B0604020202020204" pitchFamily="34" charset="0"/>
            </a:rPr>
            <a:t>BN HCF</a:t>
          </a:r>
          <a:endParaRPr lang="en-US" sz="200" dirty="0">
            <a:solidFill>
              <a:schemeClr val="tx1"/>
            </a:solidFill>
            <a:latin typeface="Arial" panose="020B0604020202020204" pitchFamily="34" charset="0"/>
            <a:cs typeface="Arial" panose="020B0604020202020204" pitchFamily="34" charset="0"/>
          </a:endParaRPr>
        </a:p>
      </dgm:t>
    </dgm:pt>
    <dgm:pt modelId="{C5527E3F-9AB2-44CE-BC93-3047FC7C1F97}" type="parTrans" cxnId="{EBE27D17-0D93-4058-8781-929F48D81E31}">
      <dgm:prSet/>
      <dgm:spPr/>
      <dgm:t>
        <a:bodyPr/>
        <a:lstStyle/>
        <a:p>
          <a:endParaRPr lang="en-US" sz="300"/>
        </a:p>
      </dgm:t>
    </dgm:pt>
    <dgm:pt modelId="{6D0FD2CB-5C49-41BC-BEDC-5EFA26E16E1A}" type="sibTrans" cxnId="{EBE27D17-0D93-4058-8781-929F48D81E31}">
      <dgm:prSet/>
      <dgm:spPr/>
      <dgm:t>
        <a:bodyPr/>
        <a:lstStyle/>
        <a:p>
          <a:endParaRPr lang="en-US" sz="300"/>
        </a:p>
      </dgm:t>
    </dgm:pt>
    <dgm:pt modelId="{2B7E0880-5BE4-4DDA-A802-34B5EA44C352}" type="pres">
      <dgm:prSet presAssocID="{FFAFDA92-8C25-4370-B07A-9960A50AC79D}" presName="theList" presStyleCnt="0">
        <dgm:presLayoutVars>
          <dgm:dir/>
          <dgm:animLvl val="lvl"/>
          <dgm:resizeHandles val="exact"/>
        </dgm:presLayoutVars>
      </dgm:prSet>
      <dgm:spPr/>
      <dgm:t>
        <a:bodyPr/>
        <a:lstStyle/>
        <a:p>
          <a:endParaRPr lang="en-US"/>
        </a:p>
      </dgm:t>
    </dgm:pt>
    <dgm:pt modelId="{6D87F9AE-1C1C-4AAB-9FBA-D2C2F11FD2C6}" type="pres">
      <dgm:prSet presAssocID="{B8C4EEB2-1ABA-41F1-A01D-005FA28D3954}" presName="compNode" presStyleCnt="0"/>
      <dgm:spPr/>
    </dgm:pt>
    <dgm:pt modelId="{1D2FF2EE-A0AF-4CBB-BB0A-70F44ACEA673}" type="pres">
      <dgm:prSet presAssocID="{B8C4EEB2-1ABA-41F1-A01D-005FA28D3954}" presName="aNode" presStyleLbl="bgShp" presStyleIdx="0" presStyleCnt="5"/>
      <dgm:spPr/>
      <dgm:t>
        <a:bodyPr/>
        <a:lstStyle/>
        <a:p>
          <a:endParaRPr lang="en-US"/>
        </a:p>
      </dgm:t>
    </dgm:pt>
    <dgm:pt modelId="{27EAF50D-F23A-4691-B84C-495E4CE39750}" type="pres">
      <dgm:prSet presAssocID="{B8C4EEB2-1ABA-41F1-A01D-005FA28D3954}" presName="textNode" presStyleLbl="bgShp" presStyleIdx="0" presStyleCnt="5"/>
      <dgm:spPr/>
      <dgm:t>
        <a:bodyPr/>
        <a:lstStyle/>
        <a:p>
          <a:endParaRPr lang="en-US"/>
        </a:p>
      </dgm:t>
    </dgm:pt>
    <dgm:pt modelId="{AD89C34E-1942-4594-8DA9-9A717C71A45A}" type="pres">
      <dgm:prSet presAssocID="{B8C4EEB2-1ABA-41F1-A01D-005FA28D3954}" presName="compChildNode" presStyleCnt="0"/>
      <dgm:spPr/>
    </dgm:pt>
    <dgm:pt modelId="{8DECA7EB-69D4-4E18-9635-FA6894FB82A2}" type="pres">
      <dgm:prSet presAssocID="{B8C4EEB2-1ABA-41F1-A01D-005FA28D3954}" presName="theInnerList" presStyleCnt="0"/>
      <dgm:spPr/>
    </dgm:pt>
    <dgm:pt modelId="{0554C4AE-FE75-4F11-B025-4DDF38E74C32}" type="pres">
      <dgm:prSet presAssocID="{4B81A56C-A907-46D3-BF1D-309B8AD18104}" presName="childNode" presStyleLbl="node1" presStyleIdx="0" presStyleCnt="15">
        <dgm:presLayoutVars>
          <dgm:bulletEnabled val="1"/>
        </dgm:presLayoutVars>
      </dgm:prSet>
      <dgm:spPr/>
      <dgm:t>
        <a:bodyPr/>
        <a:lstStyle/>
        <a:p>
          <a:endParaRPr lang="en-US"/>
        </a:p>
      </dgm:t>
    </dgm:pt>
    <dgm:pt modelId="{D5FE08E0-3F9D-4ED9-94CE-B45F01CBF4AC}" type="pres">
      <dgm:prSet presAssocID="{B8C4EEB2-1ABA-41F1-A01D-005FA28D3954}" presName="aSpace" presStyleCnt="0"/>
      <dgm:spPr/>
    </dgm:pt>
    <dgm:pt modelId="{0432B7AC-3B08-44E5-843E-131CF11DEDB5}" type="pres">
      <dgm:prSet presAssocID="{E01305A1-C123-432B-982A-85BF828D724E}" presName="compNode" presStyleCnt="0"/>
      <dgm:spPr/>
    </dgm:pt>
    <dgm:pt modelId="{370185C2-78AC-4921-9B59-97830202B871}" type="pres">
      <dgm:prSet presAssocID="{E01305A1-C123-432B-982A-85BF828D724E}" presName="aNode" presStyleLbl="bgShp" presStyleIdx="1" presStyleCnt="5"/>
      <dgm:spPr/>
      <dgm:t>
        <a:bodyPr/>
        <a:lstStyle/>
        <a:p>
          <a:endParaRPr lang="en-US"/>
        </a:p>
      </dgm:t>
    </dgm:pt>
    <dgm:pt modelId="{5253D4BB-1077-46FF-BE2F-9D09835A3C39}" type="pres">
      <dgm:prSet presAssocID="{E01305A1-C123-432B-982A-85BF828D724E}" presName="textNode" presStyleLbl="bgShp" presStyleIdx="1" presStyleCnt="5"/>
      <dgm:spPr/>
      <dgm:t>
        <a:bodyPr/>
        <a:lstStyle/>
        <a:p>
          <a:endParaRPr lang="en-US"/>
        </a:p>
      </dgm:t>
    </dgm:pt>
    <dgm:pt modelId="{805D6294-CAEC-47B4-A460-9C0B4E050BF9}" type="pres">
      <dgm:prSet presAssocID="{E01305A1-C123-432B-982A-85BF828D724E}" presName="compChildNode" presStyleCnt="0"/>
      <dgm:spPr/>
    </dgm:pt>
    <dgm:pt modelId="{C3428635-9A56-48E0-A8E8-4A394126FF3C}" type="pres">
      <dgm:prSet presAssocID="{E01305A1-C123-432B-982A-85BF828D724E}" presName="theInnerList" presStyleCnt="0"/>
      <dgm:spPr/>
    </dgm:pt>
    <dgm:pt modelId="{42FCFDE2-645E-45FF-8F30-CB16C1EF1495}" type="pres">
      <dgm:prSet presAssocID="{E8A012BB-D446-4D2E-8912-3FA210044DCE}" presName="childNode" presStyleLbl="node1" presStyleIdx="1" presStyleCnt="15">
        <dgm:presLayoutVars>
          <dgm:bulletEnabled val="1"/>
        </dgm:presLayoutVars>
      </dgm:prSet>
      <dgm:spPr/>
      <dgm:t>
        <a:bodyPr/>
        <a:lstStyle/>
        <a:p>
          <a:endParaRPr lang="en-US"/>
        </a:p>
      </dgm:t>
    </dgm:pt>
    <dgm:pt modelId="{E4DD6AFB-75BE-46E1-836F-4D0FB6F1574F}" type="pres">
      <dgm:prSet presAssocID="{E8A012BB-D446-4D2E-8912-3FA210044DCE}" presName="aSpace2" presStyleCnt="0"/>
      <dgm:spPr/>
    </dgm:pt>
    <dgm:pt modelId="{03679F51-D998-4FDC-8702-C504A7CCC77D}" type="pres">
      <dgm:prSet presAssocID="{9796E3DC-94B6-44A0-9A18-F31D8AA84E1D}" presName="childNode" presStyleLbl="node1" presStyleIdx="2" presStyleCnt="15">
        <dgm:presLayoutVars>
          <dgm:bulletEnabled val="1"/>
        </dgm:presLayoutVars>
      </dgm:prSet>
      <dgm:spPr/>
      <dgm:t>
        <a:bodyPr/>
        <a:lstStyle/>
        <a:p>
          <a:endParaRPr lang="en-US"/>
        </a:p>
      </dgm:t>
    </dgm:pt>
    <dgm:pt modelId="{B95EB3C1-D051-43C8-ABD3-16DFC1D279D5}" type="pres">
      <dgm:prSet presAssocID="{9796E3DC-94B6-44A0-9A18-F31D8AA84E1D}" presName="aSpace2" presStyleCnt="0"/>
      <dgm:spPr/>
    </dgm:pt>
    <dgm:pt modelId="{E20062BD-9B62-4C0E-8EA9-85C75F84435A}" type="pres">
      <dgm:prSet presAssocID="{356019C2-D0CB-493E-93E3-353F65DEC04D}" presName="childNode" presStyleLbl="node1" presStyleIdx="3" presStyleCnt="15">
        <dgm:presLayoutVars>
          <dgm:bulletEnabled val="1"/>
        </dgm:presLayoutVars>
      </dgm:prSet>
      <dgm:spPr/>
      <dgm:t>
        <a:bodyPr/>
        <a:lstStyle/>
        <a:p>
          <a:endParaRPr lang="en-US"/>
        </a:p>
      </dgm:t>
    </dgm:pt>
    <dgm:pt modelId="{38FB99D3-BA43-48D2-B23A-3AD7BF193E0A}" type="pres">
      <dgm:prSet presAssocID="{356019C2-D0CB-493E-93E3-353F65DEC04D}" presName="aSpace2" presStyleCnt="0"/>
      <dgm:spPr/>
    </dgm:pt>
    <dgm:pt modelId="{71720E7E-4665-47F6-985E-68DD56597501}" type="pres">
      <dgm:prSet presAssocID="{F4453768-DAAA-49D8-A055-D0BE12C7C9E5}" presName="childNode" presStyleLbl="node1" presStyleIdx="4" presStyleCnt="15">
        <dgm:presLayoutVars>
          <dgm:bulletEnabled val="1"/>
        </dgm:presLayoutVars>
      </dgm:prSet>
      <dgm:spPr/>
      <dgm:t>
        <a:bodyPr/>
        <a:lstStyle/>
        <a:p>
          <a:endParaRPr lang="en-US"/>
        </a:p>
      </dgm:t>
    </dgm:pt>
    <dgm:pt modelId="{59814281-E0A3-4803-9026-186223F77125}" type="pres">
      <dgm:prSet presAssocID="{F4453768-DAAA-49D8-A055-D0BE12C7C9E5}" presName="aSpace2" presStyleCnt="0"/>
      <dgm:spPr/>
    </dgm:pt>
    <dgm:pt modelId="{C46F11A8-6FBB-4198-B86F-DB967BC52B5B}" type="pres">
      <dgm:prSet presAssocID="{02B025B1-171B-4D71-B558-A9EFA1C415CB}" presName="childNode" presStyleLbl="node1" presStyleIdx="5" presStyleCnt="15">
        <dgm:presLayoutVars>
          <dgm:bulletEnabled val="1"/>
        </dgm:presLayoutVars>
      </dgm:prSet>
      <dgm:spPr/>
      <dgm:t>
        <a:bodyPr/>
        <a:lstStyle/>
        <a:p>
          <a:endParaRPr lang="en-US"/>
        </a:p>
      </dgm:t>
    </dgm:pt>
    <dgm:pt modelId="{98C4E19C-3CD5-47BA-87E4-846B19354A16}" type="pres">
      <dgm:prSet presAssocID="{E01305A1-C123-432B-982A-85BF828D724E}" presName="aSpace" presStyleCnt="0"/>
      <dgm:spPr/>
    </dgm:pt>
    <dgm:pt modelId="{BDF4E399-65E9-4E44-9FA1-52718B496BF6}" type="pres">
      <dgm:prSet presAssocID="{E46BF943-E7C1-47DD-84E9-E8D7083973C0}" presName="compNode" presStyleCnt="0"/>
      <dgm:spPr/>
    </dgm:pt>
    <dgm:pt modelId="{1AD4EB55-AA6B-403F-89EB-984F01F7EEBD}" type="pres">
      <dgm:prSet presAssocID="{E46BF943-E7C1-47DD-84E9-E8D7083973C0}" presName="aNode" presStyleLbl="bgShp" presStyleIdx="2" presStyleCnt="5" custLinFactNeighborX="-1534" custLinFactNeighborY="-1455"/>
      <dgm:spPr/>
      <dgm:t>
        <a:bodyPr/>
        <a:lstStyle/>
        <a:p>
          <a:endParaRPr lang="en-US"/>
        </a:p>
      </dgm:t>
    </dgm:pt>
    <dgm:pt modelId="{3CB99917-3204-42EA-86AF-BA7419AA0747}" type="pres">
      <dgm:prSet presAssocID="{E46BF943-E7C1-47DD-84E9-E8D7083973C0}" presName="textNode" presStyleLbl="bgShp" presStyleIdx="2" presStyleCnt="5"/>
      <dgm:spPr/>
      <dgm:t>
        <a:bodyPr/>
        <a:lstStyle/>
        <a:p>
          <a:endParaRPr lang="en-US"/>
        </a:p>
      </dgm:t>
    </dgm:pt>
    <dgm:pt modelId="{01A11F96-4AA4-4837-84CB-BBA16499F98E}" type="pres">
      <dgm:prSet presAssocID="{E46BF943-E7C1-47DD-84E9-E8D7083973C0}" presName="compChildNode" presStyleCnt="0"/>
      <dgm:spPr/>
    </dgm:pt>
    <dgm:pt modelId="{E4A0AA91-E2A5-4583-AE5B-5D448C4B6E3E}" type="pres">
      <dgm:prSet presAssocID="{E46BF943-E7C1-47DD-84E9-E8D7083973C0}" presName="theInnerList" presStyleCnt="0"/>
      <dgm:spPr/>
    </dgm:pt>
    <dgm:pt modelId="{C922DD2C-21CF-4D54-A550-A93FDE720562}" type="pres">
      <dgm:prSet presAssocID="{97BDE6B4-87ED-4000-BAB6-4EFD1C2FE79C}" presName="childNode" presStyleLbl="node1" presStyleIdx="6" presStyleCnt="15">
        <dgm:presLayoutVars>
          <dgm:bulletEnabled val="1"/>
        </dgm:presLayoutVars>
      </dgm:prSet>
      <dgm:spPr/>
      <dgm:t>
        <a:bodyPr/>
        <a:lstStyle/>
        <a:p>
          <a:endParaRPr lang="en-US"/>
        </a:p>
      </dgm:t>
    </dgm:pt>
    <dgm:pt modelId="{98997C15-7A32-4D4F-B233-D35FB144B88E}" type="pres">
      <dgm:prSet presAssocID="{97BDE6B4-87ED-4000-BAB6-4EFD1C2FE79C}" presName="aSpace2" presStyleCnt="0"/>
      <dgm:spPr/>
    </dgm:pt>
    <dgm:pt modelId="{8292586A-2F8D-400C-B3B8-E461A5867780}" type="pres">
      <dgm:prSet presAssocID="{2199FB28-EB0F-4299-9965-2480D4160E87}" presName="childNode" presStyleLbl="node1" presStyleIdx="7" presStyleCnt="15">
        <dgm:presLayoutVars>
          <dgm:bulletEnabled val="1"/>
        </dgm:presLayoutVars>
      </dgm:prSet>
      <dgm:spPr/>
      <dgm:t>
        <a:bodyPr/>
        <a:lstStyle/>
        <a:p>
          <a:endParaRPr lang="en-US"/>
        </a:p>
      </dgm:t>
    </dgm:pt>
    <dgm:pt modelId="{8705A02B-1269-44FE-A14C-0FBB5BCFFDD4}" type="pres">
      <dgm:prSet presAssocID="{2199FB28-EB0F-4299-9965-2480D4160E87}" presName="aSpace2" presStyleCnt="0"/>
      <dgm:spPr/>
    </dgm:pt>
    <dgm:pt modelId="{1188999E-A751-42C4-991B-BDAD222C5774}" type="pres">
      <dgm:prSet presAssocID="{15526922-5CB5-4105-8DFE-4F3FFF6E6645}" presName="childNode" presStyleLbl="node1" presStyleIdx="8" presStyleCnt="15">
        <dgm:presLayoutVars>
          <dgm:bulletEnabled val="1"/>
        </dgm:presLayoutVars>
      </dgm:prSet>
      <dgm:spPr/>
      <dgm:t>
        <a:bodyPr/>
        <a:lstStyle/>
        <a:p>
          <a:endParaRPr lang="en-US"/>
        </a:p>
      </dgm:t>
    </dgm:pt>
    <dgm:pt modelId="{4988B86B-350C-424A-AAC6-4FFD27363A01}" type="pres">
      <dgm:prSet presAssocID="{E46BF943-E7C1-47DD-84E9-E8D7083973C0}" presName="aSpace" presStyleCnt="0"/>
      <dgm:spPr/>
    </dgm:pt>
    <dgm:pt modelId="{B21F7654-E795-464A-B5E4-950260ADF66B}" type="pres">
      <dgm:prSet presAssocID="{A1D008A6-5EAA-4C7F-87A5-FA1DC322EE5A}" presName="compNode" presStyleCnt="0"/>
      <dgm:spPr/>
    </dgm:pt>
    <dgm:pt modelId="{09EBD596-51AE-4679-B572-8B94215BD321}" type="pres">
      <dgm:prSet presAssocID="{A1D008A6-5EAA-4C7F-87A5-FA1DC322EE5A}" presName="aNode" presStyleLbl="bgShp" presStyleIdx="3" presStyleCnt="5"/>
      <dgm:spPr/>
      <dgm:t>
        <a:bodyPr/>
        <a:lstStyle/>
        <a:p>
          <a:endParaRPr lang="en-US"/>
        </a:p>
      </dgm:t>
    </dgm:pt>
    <dgm:pt modelId="{39012442-2246-4656-9BB3-8D857F23A25E}" type="pres">
      <dgm:prSet presAssocID="{A1D008A6-5EAA-4C7F-87A5-FA1DC322EE5A}" presName="textNode" presStyleLbl="bgShp" presStyleIdx="3" presStyleCnt="5"/>
      <dgm:spPr/>
      <dgm:t>
        <a:bodyPr/>
        <a:lstStyle/>
        <a:p>
          <a:endParaRPr lang="en-US"/>
        </a:p>
      </dgm:t>
    </dgm:pt>
    <dgm:pt modelId="{0693FDA0-8B5D-48A0-A280-0FCBDB02AE95}" type="pres">
      <dgm:prSet presAssocID="{A1D008A6-5EAA-4C7F-87A5-FA1DC322EE5A}" presName="compChildNode" presStyleCnt="0"/>
      <dgm:spPr/>
    </dgm:pt>
    <dgm:pt modelId="{E998CB3F-8C5F-4043-8701-FEC84DB1DDFD}" type="pres">
      <dgm:prSet presAssocID="{A1D008A6-5EAA-4C7F-87A5-FA1DC322EE5A}" presName="theInnerList" presStyleCnt="0"/>
      <dgm:spPr/>
    </dgm:pt>
    <dgm:pt modelId="{36124834-F637-488B-A21D-3B5B9BB30C82}" type="pres">
      <dgm:prSet presAssocID="{CBB27D07-68AC-489C-B3A2-B74F518A2D72}" presName="childNode" presStyleLbl="node1" presStyleIdx="9" presStyleCnt="15">
        <dgm:presLayoutVars>
          <dgm:bulletEnabled val="1"/>
        </dgm:presLayoutVars>
      </dgm:prSet>
      <dgm:spPr/>
      <dgm:t>
        <a:bodyPr/>
        <a:lstStyle/>
        <a:p>
          <a:endParaRPr lang="en-US"/>
        </a:p>
      </dgm:t>
    </dgm:pt>
    <dgm:pt modelId="{4D8910B4-3E8F-4C77-AFE0-95B450C1EA10}" type="pres">
      <dgm:prSet presAssocID="{CBB27D07-68AC-489C-B3A2-B74F518A2D72}" presName="aSpace2" presStyleCnt="0"/>
      <dgm:spPr/>
    </dgm:pt>
    <dgm:pt modelId="{56769E9B-DDA8-47C6-89D1-4D29BAFD527D}" type="pres">
      <dgm:prSet presAssocID="{D21BB30F-3EE9-4BFB-9A45-0651D081DEEB}" presName="childNode" presStyleLbl="node1" presStyleIdx="10" presStyleCnt="15">
        <dgm:presLayoutVars>
          <dgm:bulletEnabled val="1"/>
        </dgm:presLayoutVars>
      </dgm:prSet>
      <dgm:spPr/>
      <dgm:t>
        <a:bodyPr/>
        <a:lstStyle/>
        <a:p>
          <a:endParaRPr lang="en-US"/>
        </a:p>
      </dgm:t>
    </dgm:pt>
    <dgm:pt modelId="{9931D271-527E-471A-AD2C-3E69E407ADEA}" type="pres">
      <dgm:prSet presAssocID="{D21BB30F-3EE9-4BFB-9A45-0651D081DEEB}" presName="aSpace2" presStyleCnt="0"/>
      <dgm:spPr/>
    </dgm:pt>
    <dgm:pt modelId="{6D568BB0-EB6D-48CA-82ED-F411420B863A}" type="pres">
      <dgm:prSet presAssocID="{29503F5A-E43F-4EE8-BF18-A270861E572B}" presName="childNode" presStyleLbl="node1" presStyleIdx="11" presStyleCnt="15">
        <dgm:presLayoutVars>
          <dgm:bulletEnabled val="1"/>
        </dgm:presLayoutVars>
      </dgm:prSet>
      <dgm:spPr/>
      <dgm:t>
        <a:bodyPr/>
        <a:lstStyle/>
        <a:p>
          <a:endParaRPr lang="en-US"/>
        </a:p>
      </dgm:t>
    </dgm:pt>
    <dgm:pt modelId="{C3AE2277-9065-47AE-BC4C-9EB05B2896EE}" type="pres">
      <dgm:prSet presAssocID="{29503F5A-E43F-4EE8-BF18-A270861E572B}" presName="aSpace2" presStyleCnt="0"/>
      <dgm:spPr/>
    </dgm:pt>
    <dgm:pt modelId="{663DF235-0484-4B07-93C1-D5F29AD45230}" type="pres">
      <dgm:prSet presAssocID="{B6ECC087-6D45-499E-8477-DB0E8C04548B}" presName="childNode" presStyleLbl="node1" presStyleIdx="12" presStyleCnt="15">
        <dgm:presLayoutVars>
          <dgm:bulletEnabled val="1"/>
        </dgm:presLayoutVars>
      </dgm:prSet>
      <dgm:spPr/>
      <dgm:t>
        <a:bodyPr/>
        <a:lstStyle/>
        <a:p>
          <a:endParaRPr lang="en-US"/>
        </a:p>
      </dgm:t>
    </dgm:pt>
    <dgm:pt modelId="{5EE3C069-7201-4DFE-901B-61D4383ADEF0}" type="pres">
      <dgm:prSet presAssocID="{B6ECC087-6D45-499E-8477-DB0E8C04548B}" presName="aSpace2" presStyleCnt="0"/>
      <dgm:spPr/>
    </dgm:pt>
    <dgm:pt modelId="{210CD016-1FE8-4E8D-B3CE-68D0D7572B61}" type="pres">
      <dgm:prSet presAssocID="{E5C6D8E4-5C25-4C88-A6C8-C5CFA83176EF}" presName="childNode" presStyleLbl="node1" presStyleIdx="13" presStyleCnt="15">
        <dgm:presLayoutVars>
          <dgm:bulletEnabled val="1"/>
        </dgm:presLayoutVars>
      </dgm:prSet>
      <dgm:spPr/>
      <dgm:t>
        <a:bodyPr/>
        <a:lstStyle/>
        <a:p>
          <a:endParaRPr lang="en-US"/>
        </a:p>
      </dgm:t>
    </dgm:pt>
    <dgm:pt modelId="{7D4B68F2-EA24-4F53-A06C-D18FFD888CBD}" type="pres">
      <dgm:prSet presAssocID="{A1D008A6-5EAA-4C7F-87A5-FA1DC322EE5A}" presName="aSpace" presStyleCnt="0"/>
      <dgm:spPr/>
    </dgm:pt>
    <dgm:pt modelId="{584A6BDA-746D-4192-BC26-5E9AB88E8361}" type="pres">
      <dgm:prSet presAssocID="{67794975-36DD-48F7-BAB7-B0E03426F045}" presName="compNode" presStyleCnt="0"/>
      <dgm:spPr/>
    </dgm:pt>
    <dgm:pt modelId="{78887FB3-FF17-4B03-9C6E-30349B42C9E8}" type="pres">
      <dgm:prSet presAssocID="{67794975-36DD-48F7-BAB7-B0E03426F045}" presName="aNode" presStyleLbl="bgShp" presStyleIdx="4" presStyleCnt="5"/>
      <dgm:spPr/>
      <dgm:t>
        <a:bodyPr/>
        <a:lstStyle/>
        <a:p>
          <a:endParaRPr lang="en-US"/>
        </a:p>
      </dgm:t>
    </dgm:pt>
    <dgm:pt modelId="{385B9396-9402-4A3D-AE9D-637F7B4D348B}" type="pres">
      <dgm:prSet presAssocID="{67794975-36DD-48F7-BAB7-B0E03426F045}" presName="textNode" presStyleLbl="bgShp" presStyleIdx="4" presStyleCnt="5"/>
      <dgm:spPr/>
      <dgm:t>
        <a:bodyPr/>
        <a:lstStyle/>
        <a:p>
          <a:endParaRPr lang="en-US"/>
        </a:p>
      </dgm:t>
    </dgm:pt>
    <dgm:pt modelId="{05F96061-DE82-4E8F-8233-CFEAAD69026A}" type="pres">
      <dgm:prSet presAssocID="{67794975-36DD-48F7-BAB7-B0E03426F045}" presName="compChildNode" presStyleCnt="0"/>
      <dgm:spPr/>
    </dgm:pt>
    <dgm:pt modelId="{3A9D8572-4ED4-44F9-8AD1-5D63E8DFCA78}" type="pres">
      <dgm:prSet presAssocID="{67794975-36DD-48F7-BAB7-B0E03426F045}" presName="theInnerList" presStyleCnt="0"/>
      <dgm:spPr/>
    </dgm:pt>
    <dgm:pt modelId="{D71E6243-088E-437A-93DC-7436D56ED6C1}" type="pres">
      <dgm:prSet presAssocID="{64F5B537-CB6C-4BB1-B57A-965B6B8AACD1}" presName="childNode" presStyleLbl="node1" presStyleIdx="14" presStyleCnt="15">
        <dgm:presLayoutVars>
          <dgm:bulletEnabled val="1"/>
        </dgm:presLayoutVars>
      </dgm:prSet>
      <dgm:spPr/>
      <dgm:t>
        <a:bodyPr/>
        <a:lstStyle/>
        <a:p>
          <a:endParaRPr lang="en-US"/>
        </a:p>
      </dgm:t>
    </dgm:pt>
  </dgm:ptLst>
  <dgm:cxnLst>
    <dgm:cxn modelId="{21899310-63DA-465F-B2BA-0FC432AA840B}" type="presOf" srcId="{97BDE6B4-87ED-4000-BAB6-4EFD1C2FE79C}" destId="{C922DD2C-21CF-4D54-A550-A93FDE720562}" srcOrd="0" destOrd="0" presId="urn:microsoft.com/office/officeart/2005/8/layout/lProcess2"/>
    <dgm:cxn modelId="{30244450-DA27-434D-A1C5-6C72EB9E3A40}" type="presOf" srcId="{B8C4EEB2-1ABA-41F1-A01D-005FA28D3954}" destId="{27EAF50D-F23A-4691-B84C-495E4CE39750}" srcOrd="1" destOrd="0" presId="urn:microsoft.com/office/officeart/2005/8/layout/lProcess2"/>
    <dgm:cxn modelId="{AEECE312-E1FE-4307-BD58-E118D9B51155}" srcId="{E01305A1-C123-432B-982A-85BF828D724E}" destId="{9796E3DC-94B6-44A0-9A18-F31D8AA84E1D}" srcOrd="1" destOrd="0" parTransId="{F3CFD3D2-1B34-48FB-994C-EE898F3D03A2}" sibTransId="{EB3F8348-0147-451D-8F69-D857F1EA968F}"/>
    <dgm:cxn modelId="{3EB289BB-D01C-42F5-87BA-4D23D5F182DD}" srcId="{FFAFDA92-8C25-4370-B07A-9960A50AC79D}" destId="{67794975-36DD-48F7-BAB7-B0E03426F045}" srcOrd="4" destOrd="0" parTransId="{3B0890CB-0E5D-4625-B1CE-8354CF3B91CE}" sibTransId="{3113C5A7-5972-483E-8600-EE2F95FC6527}"/>
    <dgm:cxn modelId="{0B012214-8F66-4934-AFF5-2CFF1AF309E1}" srcId="{FFAFDA92-8C25-4370-B07A-9960A50AC79D}" destId="{E01305A1-C123-432B-982A-85BF828D724E}" srcOrd="1" destOrd="0" parTransId="{9BD8E8C1-9959-4295-950B-0F243F0DBED0}" sibTransId="{88B9632B-8C30-4477-B78D-5E0133A99889}"/>
    <dgm:cxn modelId="{5AEEC1F3-9F38-45C9-8C08-A4583F172675}" type="presOf" srcId="{67794975-36DD-48F7-BAB7-B0E03426F045}" destId="{78887FB3-FF17-4B03-9C6E-30349B42C9E8}" srcOrd="0" destOrd="0" presId="urn:microsoft.com/office/officeart/2005/8/layout/lProcess2"/>
    <dgm:cxn modelId="{604EDCF5-1C87-4500-846A-4C695A0FF6CC}" srcId="{B8C4EEB2-1ABA-41F1-A01D-005FA28D3954}" destId="{4B81A56C-A907-46D3-BF1D-309B8AD18104}" srcOrd="0" destOrd="0" parTransId="{53E9AD1C-D7BF-4FD1-A9E4-EC8319D518CB}" sibTransId="{0375ABE3-DF37-4D41-B45C-D4E1FF7C58B8}"/>
    <dgm:cxn modelId="{C16C057D-C03E-4C8E-880F-C43116C422A2}" srcId="{A1D008A6-5EAA-4C7F-87A5-FA1DC322EE5A}" destId="{D21BB30F-3EE9-4BFB-9A45-0651D081DEEB}" srcOrd="1" destOrd="0" parTransId="{21B0233C-F43C-4B08-83C8-62621C3ED664}" sibTransId="{B12E9B9C-A2A4-49E3-A17B-9F403FE6262B}"/>
    <dgm:cxn modelId="{B474787E-27A9-4AC3-86EF-864DDCD0808D}" srcId="{A1D008A6-5EAA-4C7F-87A5-FA1DC322EE5A}" destId="{29503F5A-E43F-4EE8-BF18-A270861E572B}" srcOrd="2" destOrd="0" parTransId="{5AF78EB5-57BE-4908-9FBF-03B3667C9858}" sibTransId="{0B94F527-DFD4-4710-9EE9-BF9012CA08DA}"/>
    <dgm:cxn modelId="{A80A704B-A5C6-4C0F-8F86-55A7B20E2442}" type="presOf" srcId="{29503F5A-E43F-4EE8-BF18-A270861E572B}" destId="{6D568BB0-EB6D-48CA-82ED-F411420B863A}" srcOrd="0" destOrd="0" presId="urn:microsoft.com/office/officeart/2005/8/layout/lProcess2"/>
    <dgm:cxn modelId="{FF480930-C5D0-461E-BC3C-264499CA4071}" type="presOf" srcId="{2199FB28-EB0F-4299-9965-2480D4160E87}" destId="{8292586A-2F8D-400C-B3B8-E461A5867780}" srcOrd="0" destOrd="0" presId="urn:microsoft.com/office/officeart/2005/8/layout/lProcess2"/>
    <dgm:cxn modelId="{D03928C9-8B67-4655-B658-6DA44F101975}" srcId="{E01305A1-C123-432B-982A-85BF828D724E}" destId="{E8A012BB-D446-4D2E-8912-3FA210044DCE}" srcOrd="0" destOrd="0" parTransId="{8CAD1C1B-B53F-45FC-A1C2-523FC2CD789D}" sibTransId="{1FABBFAC-DE3D-4CF3-BEE5-2D8F7E4E5076}"/>
    <dgm:cxn modelId="{833AF582-AAB5-4935-B064-C1E92AF3FD7C}" type="presOf" srcId="{02B025B1-171B-4D71-B558-A9EFA1C415CB}" destId="{C46F11A8-6FBB-4198-B86F-DB967BC52B5B}" srcOrd="0" destOrd="0" presId="urn:microsoft.com/office/officeart/2005/8/layout/lProcess2"/>
    <dgm:cxn modelId="{559A4B7A-9979-4771-8C79-04456C5B3199}" srcId="{67794975-36DD-48F7-BAB7-B0E03426F045}" destId="{64F5B537-CB6C-4BB1-B57A-965B6B8AACD1}" srcOrd="0" destOrd="0" parTransId="{76A84223-DEBF-46F6-B5B7-BA871C6DE0D2}" sibTransId="{F8032A61-5D02-469C-BF42-7C71F35AF812}"/>
    <dgm:cxn modelId="{6F0A09DE-E503-4C0A-80DF-5C43B2CE3C7C}" type="presOf" srcId="{64F5B537-CB6C-4BB1-B57A-965B6B8AACD1}" destId="{D71E6243-088E-437A-93DC-7436D56ED6C1}" srcOrd="0" destOrd="0" presId="urn:microsoft.com/office/officeart/2005/8/layout/lProcess2"/>
    <dgm:cxn modelId="{AE688379-4DAD-45EC-94F3-80C1040FCEC0}" type="presOf" srcId="{4B81A56C-A907-46D3-BF1D-309B8AD18104}" destId="{0554C4AE-FE75-4F11-B025-4DDF38E74C32}" srcOrd="0" destOrd="0" presId="urn:microsoft.com/office/officeart/2005/8/layout/lProcess2"/>
    <dgm:cxn modelId="{419CAD4D-1197-4BE5-AFB6-863ADD71026F}" type="presOf" srcId="{E5C6D8E4-5C25-4C88-A6C8-C5CFA83176EF}" destId="{210CD016-1FE8-4E8D-B3CE-68D0D7572B61}" srcOrd="0" destOrd="0" presId="urn:microsoft.com/office/officeart/2005/8/layout/lProcess2"/>
    <dgm:cxn modelId="{4BBC820C-5A5B-4D32-93F3-14CECF1DE684}" srcId="{E46BF943-E7C1-47DD-84E9-E8D7083973C0}" destId="{2199FB28-EB0F-4299-9965-2480D4160E87}" srcOrd="1" destOrd="0" parTransId="{E914037D-B386-416E-8E7D-D511CAF14319}" sibTransId="{16F2FD7E-DEB0-4699-AE78-8E1DC4014DFA}"/>
    <dgm:cxn modelId="{24EE6ACC-CC37-464D-8F52-3EE958FA4081}" type="presOf" srcId="{B6ECC087-6D45-499E-8477-DB0E8C04548B}" destId="{663DF235-0484-4B07-93C1-D5F29AD45230}" srcOrd="0" destOrd="0" presId="urn:microsoft.com/office/officeart/2005/8/layout/lProcess2"/>
    <dgm:cxn modelId="{CE09736B-AD24-40CA-A8BB-2B0881CE8B7C}" type="presOf" srcId="{A1D008A6-5EAA-4C7F-87A5-FA1DC322EE5A}" destId="{09EBD596-51AE-4679-B572-8B94215BD321}" srcOrd="0" destOrd="0" presId="urn:microsoft.com/office/officeart/2005/8/layout/lProcess2"/>
    <dgm:cxn modelId="{9773E7C0-9405-4460-84F2-6ED537358AE6}" type="presOf" srcId="{67794975-36DD-48F7-BAB7-B0E03426F045}" destId="{385B9396-9402-4A3D-AE9D-637F7B4D348B}" srcOrd="1" destOrd="0" presId="urn:microsoft.com/office/officeart/2005/8/layout/lProcess2"/>
    <dgm:cxn modelId="{342D2904-C422-43FE-B2F0-6EF66395EB9D}" srcId="{FFAFDA92-8C25-4370-B07A-9960A50AC79D}" destId="{E46BF943-E7C1-47DD-84E9-E8D7083973C0}" srcOrd="2" destOrd="0" parTransId="{31F1F1C1-8AFC-4FE7-A3AE-D4AAADBCC85E}" sibTransId="{815A41FC-5D1E-4F6A-AB7E-21AFBD5603A5}"/>
    <dgm:cxn modelId="{FDB52FE7-7B27-4437-98B8-05C1C20DC491}" srcId="{E01305A1-C123-432B-982A-85BF828D724E}" destId="{356019C2-D0CB-493E-93E3-353F65DEC04D}" srcOrd="2" destOrd="0" parTransId="{12F53EFB-370E-4405-AB82-22D5375D096E}" sibTransId="{E26F4BC0-9325-4A09-BE2E-F5CD7C83479D}"/>
    <dgm:cxn modelId="{F86776AF-4B06-4B5A-B11D-3C6B6E993FA4}" srcId="{A1D008A6-5EAA-4C7F-87A5-FA1DC322EE5A}" destId="{E5C6D8E4-5C25-4C88-A6C8-C5CFA83176EF}" srcOrd="4" destOrd="0" parTransId="{C266371E-B971-40C1-ADE5-CD6A0B1BFA17}" sibTransId="{150E815F-E20C-4ED7-8FAA-E4E77580CBDE}"/>
    <dgm:cxn modelId="{8E75D701-A711-4CC8-B7B9-B8BC31886FE0}" type="presOf" srcId="{FFAFDA92-8C25-4370-B07A-9960A50AC79D}" destId="{2B7E0880-5BE4-4DDA-A802-34B5EA44C352}" srcOrd="0" destOrd="0" presId="urn:microsoft.com/office/officeart/2005/8/layout/lProcess2"/>
    <dgm:cxn modelId="{E017B90D-CBD4-443B-848A-2554AFD004A8}" type="presOf" srcId="{9796E3DC-94B6-44A0-9A18-F31D8AA84E1D}" destId="{03679F51-D998-4FDC-8702-C504A7CCC77D}" srcOrd="0" destOrd="0" presId="urn:microsoft.com/office/officeart/2005/8/layout/lProcess2"/>
    <dgm:cxn modelId="{F2CAABDC-8ED8-4998-81A9-D180C90961DF}" type="presOf" srcId="{E46BF943-E7C1-47DD-84E9-E8D7083973C0}" destId="{3CB99917-3204-42EA-86AF-BA7419AA0747}" srcOrd="1" destOrd="0" presId="urn:microsoft.com/office/officeart/2005/8/layout/lProcess2"/>
    <dgm:cxn modelId="{A616AC81-FF6B-4EF4-A402-2B341F3C3CC3}" srcId="{FFAFDA92-8C25-4370-B07A-9960A50AC79D}" destId="{A1D008A6-5EAA-4C7F-87A5-FA1DC322EE5A}" srcOrd="3" destOrd="0" parTransId="{1A97E0C6-871C-4D22-9D71-451EACBFB0B5}" sibTransId="{67107D76-D40D-4CA6-8C39-5A7D8861931F}"/>
    <dgm:cxn modelId="{35D0F44A-EAF5-4466-BE06-606B8208B2E3}" type="presOf" srcId="{B8C4EEB2-1ABA-41F1-A01D-005FA28D3954}" destId="{1D2FF2EE-A0AF-4CBB-BB0A-70F44ACEA673}" srcOrd="0" destOrd="0" presId="urn:microsoft.com/office/officeart/2005/8/layout/lProcess2"/>
    <dgm:cxn modelId="{2C732CC7-66F0-44BD-B078-2AE2935C20BB}" srcId="{E01305A1-C123-432B-982A-85BF828D724E}" destId="{F4453768-DAAA-49D8-A055-D0BE12C7C9E5}" srcOrd="3" destOrd="0" parTransId="{9CF16F72-3A63-48C6-857D-6B2D86D992A0}" sibTransId="{8FAEAD93-898A-4ED9-B532-56B7B76F5FE1}"/>
    <dgm:cxn modelId="{76454D10-CB4B-4CA0-8141-8400C99E2D11}" srcId="{A1D008A6-5EAA-4C7F-87A5-FA1DC322EE5A}" destId="{CBB27D07-68AC-489C-B3A2-B74F518A2D72}" srcOrd="0" destOrd="0" parTransId="{0D82835D-6263-4522-B30E-7E0415A8E4C8}" sibTransId="{3A56D4C7-CE68-44EA-A6AF-7475AF88E296}"/>
    <dgm:cxn modelId="{53D210CB-2630-43B7-A246-801532C7884F}" type="presOf" srcId="{A1D008A6-5EAA-4C7F-87A5-FA1DC322EE5A}" destId="{39012442-2246-4656-9BB3-8D857F23A25E}" srcOrd="1" destOrd="0" presId="urn:microsoft.com/office/officeart/2005/8/layout/lProcess2"/>
    <dgm:cxn modelId="{1F40345A-C814-4E6A-83AE-2CF5D0B84CE5}" type="presOf" srcId="{356019C2-D0CB-493E-93E3-353F65DEC04D}" destId="{E20062BD-9B62-4C0E-8EA9-85C75F84435A}" srcOrd="0" destOrd="0" presId="urn:microsoft.com/office/officeart/2005/8/layout/lProcess2"/>
    <dgm:cxn modelId="{FD04B91A-B1C1-44DD-9394-6E4A59F37C7F}" type="presOf" srcId="{CBB27D07-68AC-489C-B3A2-B74F518A2D72}" destId="{36124834-F637-488B-A21D-3B5B9BB30C82}" srcOrd="0" destOrd="0" presId="urn:microsoft.com/office/officeart/2005/8/layout/lProcess2"/>
    <dgm:cxn modelId="{CCCA704E-78F2-4C7D-A23F-F23E6A1B66F2}" type="presOf" srcId="{F4453768-DAAA-49D8-A055-D0BE12C7C9E5}" destId="{71720E7E-4665-47F6-985E-68DD56597501}" srcOrd="0" destOrd="0" presId="urn:microsoft.com/office/officeart/2005/8/layout/lProcess2"/>
    <dgm:cxn modelId="{89A471E6-335E-4461-B806-5CC45CC9FA9F}" srcId="{A1D008A6-5EAA-4C7F-87A5-FA1DC322EE5A}" destId="{B6ECC087-6D45-499E-8477-DB0E8C04548B}" srcOrd="3" destOrd="0" parTransId="{E91FF2B8-3D2F-4A97-A17E-0CFDA2A4605D}" sibTransId="{D4FDB057-6F76-4E94-8748-CF526CCB0B0F}"/>
    <dgm:cxn modelId="{3F59673B-D7AD-46D3-90AA-ADA9DA652DE0}" srcId="{E01305A1-C123-432B-982A-85BF828D724E}" destId="{02B025B1-171B-4D71-B558-A9EFA1C415CB}" srcOrd="4" destOrd="0" parTransId="{0D1960F9-4E1C-4A28-A7C1-FAD83BEAB687}" sibTransId="{B2135914-B5BC-4DFC-A162-D964BE271EAD}"/>
    <dgm:cxn modelId="{ECE81170-EB7A-486C-8561-38ABFBDA49FB}" srcId="{FFAFDA92-8C25-4370-B07A-9960A50AC79D}" destId="{B8C4EEB2-1ABA-41F1-A01D-005FA28D3954}" srcOrd="0" destOrd="0" parTransId="{DC5C1D64-C03C-4C13-9AE5-5DBD8970F51B}" sibTransId="{52D26BC6-CD93-4DFF-84BC-821870E1684C}"/>
    <dgm:cxn modelId="{5D802057-20AD-4073-9A0A-24460B72F3F1}" type="presOf" srcId="{D21BB30F-3EE9-4BFB-9A45-0651D081DEEB}" destId="{56769E9B-DDA8-47C6-89D1-4D29BAFD527D}" srcOrd="0" destOrd="0" presId="urn:microsoft.com/office/officeart/2005/8/layout/lProcess2"/>
    <dgm:cxn modelId="{BC375AA7-705B-4A85-92F5-9FA29C1C871A}" type="presOf" srcId="{E46BF943-E7C1-47DD-84E9-E8D7083973C0}" destId="{1AD4EB55-AA6B-403F-89EB-984F01F7EEBD}" srcOrd="0" destOrd="0" presId="urn:microsoft.com/office/officeart/2005/8/layout/lProcess2"/>
    <dgm:cxn modelId="{EBE27D17-0D93-4058-8781-929F48D81E31}" srcId="{E46BF943-E7C1-47DD-84E9-E8D7083973C0}" destId="{15526922-5CB5-4105-8DFE-4F3FFF6E6645}" srcOrd="2" destOrd="0" parTransId="{C5527E3F-9AB2-44CE-BC93-3047FC7C1F97}" sibTransId="{6D0FD2CB-5C49-41BC-BEDC-5EFA26E16E1A}"/>
    <dgm:cxn modelId="{8345CBFA-8BCF-447F-9D94-FF7425ED074A}" type="presOf" srcId="{E01305A1-C123-432B-982A-85BF828D724E}" destId="{5253D4BB-1077-46FF-BE2F-9D09835A3C39}" srcOrd="1" destOrd="0" presId="urn:microsoft.com/office/officeart/2005/8/layout/lProcess2"/>
    <dgm:cxn modelId="{7247B84B-0DE8-4291-856D-86B22B86CCA6}" srcId="{E46BF943-E7C1-47DD-84E9-E8D7083973C0}" destId="{97BDE6B4-87ED-4000-BAB6-4EFD1C2FE79C}" srcOrd="0" destOrd="0" parTransId="{4340C4F0-AB15-4CE3-90CD-9CC3326F7562}" sibTransId="{2D6CFCA7-4CC7-446F-8614-216B201FDAD8}"/>
    <dgm:cxn modelId="{D3D6F94D-A487-4A59-9008-154101FDD5B0}" type="presOf" srcId="{15526922-5CB5-4105-8DFE-4F3FFF6E6645}" destId="{1188999E-A751-42C4-991B-BDAD222C5774}" srcOrd="0" destOrd="0" presId="urn:microsoft.com/office/officeart/2005/8/layout/lProcess2"/>
    <dgm:cxn modelId="{2D881463-4E7B-4E45-A702-5EC6743D4552}" type="presOf" srcId="{E8A012BB-D446-4D2E-8912-3FA210044DCE}" destId="{42FCFDE2-645E-45FF-8F30-CB16C1EF1495}" srcOrd="0" destOrd="0" presId="urn:microsoft.com/office/officeart/2005/8/layout/lProcess2"/>
    <dgm:cxn modelId="{AAB76DC8-78A5-4518-89E9-D155115AEC01}" type="presOf" srcId="{E01305A1-C123-432B-982A-85BF828D724E}" destId="{370185C2-78AC-4921-9B59-97830202B871}" srcOrd="0" destOrd="0" presId="urn:microsoft.com/office/officeart/2005/8/layout/lProcess2"/>
    <dgm:cxn modelId="{3A28B0CB-E76D-4522-BA79-A065CB728090}" type="presParOf" srcId="{2B7E0880-5BE4-4DDA-A802-34B5EA44C352}" destId="{6D87F9AE-1C1C-4AAB-9FBA-D2C2F11FD2C6}" srcOrd="0" destOrd="0" presId="urn:microsoft.com/office/officeart/2005/8/layout/lProcess2"/>
    <dgm:cxn modelId="{55A3F523-7E75-4367-9806-49EE9CFBD484}" type="presParOf" srcId="{6D87F9AE-1C1C-4AAB-9FBA-D2C2F11FD2C6}" destId="{1D2FF2EE-A0AF-4CBB-BB0A-70F44ACEA673}" srcOrd="0" destOrd="0" presId="urn:microsoft.com/office/officeart/2005/8/layout/lProcess2"/>
    <dgm:cxn modelId="{6CF119B2-568D-4999-A964-EFEFF4C3191F}" type="presParOf" srcId="{6D87F9AE-1C1C-4AAB-9FBA-D2C2F11FD2C6}" destId="{27EAF50D-F23A-4691-B84C-495E4CE39750}" srcOrd="1" destOrd="0" presId="urn:microsoft.com/office/officeart/2005/8/layout/lProcess2"/>
    <dgm:cxn modelId="{1E68FA6C-A6AB-4365-AB39-76EE2572E039}" type="presParOf" srcId="{6D87F9AE-1C1C-4AAB-9FBA-D2C2F11FD2C6}" destId="{AD89C34E-1942-4594-8DA9-9A717C71A45A}" srcOrd="2" destOrd="0" presId="urn:microsoft.com/office/officeart/2005/8/layout/lProcess2"/>
    <dgm:cxn modelId="{3705C2CF-D36B-4D6C-A5EA-0F285EF920C9}" type="presParOf" srcId="{AD89C34E-1942-4594-8DA9-9A717C71A45A}" destId="{8DECA7EB-69D4-4E18-9635-FA6894FB82A2}" srcOrd="0" destOrd="0" presId="urn:microsoft.com/office/officeart/2005/8/layout/lProcess2"/>
    <dgm:cxn modelId="{4F08593D-767D-4ACD-B6F1-14B27EEC7A5E}" type="presParOf" srcId="{8DECA7EB-69D4-4E18-9635-FA6894FB82A2}" destId="{0554C4AE-FE75-4F11-B025-4DDF38E74C32}" srcOrd="0" destOrd="0" presId="urn:microsoft.com/office/officeart/2005/8/layout/lProcess2"/>
    <dgm:cxn modelId="{5A830CC1-D16B-4072-B709-E100357D8D21}" type="presParOf" srcId="{2B7E0880-5BE4-4DDA-A802-34B5EA44C352}" destId="{D5FE08E0-3F9D-4ED9-94CE-B45F01CBF4AC}" srcOrd="1" destOrd="0" presId="urn:microsoft.com/office/officeart/2005/8/layout/lProcess2"/>
    <dgm:cxn modelId="{678B5D5F-1417-4621-9876-C75D3383C564}" type="presParOf" srcId="{2B7E0880-5BE4-4DDA-A802-34B5EA44C352}" destId="{0432B7AC-3B08-44E5-843E-131CF11DEDB5}" srcOrd="2" destOrd="0" presId="urn:microsoft.com/office/officeart/2005/8/layout/lProcess2"/>
    <dgm:cxn modelId="{DD3BE37B-3B28-4043-A091-2A42C16ED623}" type="presParOf" srcId="{0432B7AC-3B08-44E5-843E-131CF11DEDB5}" destId="{370185C2-78AC-4921-9B59-97830202B871}" srcOrd="0" destOrd="0" presId="urn:microsoft.com/office/officeart/2005/8/layout/lProcess2"/>
    <dgm:cxn modelId="{A300787F-C469-412B-8A90-E00C19BE8D61}" type="presParOf" srcId="{0432B7AC-3B08-44E5-843E-131CF11DEDB5}" destId="{5253D4BB-1077-46FF-BE2F-9D09835A3C39}" srcOrd="1" destOrd="0" presId="urn:microsoft.com/office/officeart/2005/8/layout/lProcess2"/>
    <dgm:cxn modelId="{BBCCF83B-8D5E-49A7-9D28-8F1163668B49}" type="presParOf" srcId="{0432B7AC-3B08-44E5-843E-131CF11DEDB5}" destId="{805D6294-CAEC-47B4-A460-9C0B4E050BF9}" srcOrd="2" destOrd="0" presId="urn:microsoft.com/office/officeart/2005/8/layout/lProcess2"/>
    <dgm:cxn modelId="{F032F554-0151-48EA-94FF-62BEBCC90D19}" type="presParOf" srcId="{805D6294-CAEC-47B4-A460-9C0B4E050BF9}" destId="{C3428635-9A56-48E0-A8E8-4A394126FF3C}" srcOrd="0" destOrd="0" presId="urn:microsoft.com/office/officeart/2005/8/layout/lProcess2"/>
    <dgm:cxn modelId="{9B5DF92E-64B6-4B24-8373-910780FC5209}" type="presParOf" srcId="{C3428635-9A56-48E0-A8E8-4A394126FF3C}" destId="{42FCFDE2-645E-45FF-8F30-CB16C1EF1495}" srcOrd="0" destOrd="0" presId="urn:microsoft.com/office/officeart/2005/8/layout/lProcess2"/>
    <dgm:cxn modelId="{887201BC-B91D-438E-A3BA-2ABCAE5612CB}" type="presParOf" srcId="{C3428635-9A56-48E0-A8E8-4A394126FF3C}" destId="{E4DD6AFB-75BE-46E1-836F-4D0FB6F1574F}" srcOrd="1" destOrd="0" presId="urn:microsoft.com/office/officeart/2005/8/layout/lProcess2"/>
    <dgm:cxn modelId="{0EE7E2FF-C1DA-471D-A35B-A1BC9E449B83}" type="presParOf" srcId="{C3428635-9A56-48E0-A8E8-4A394126FF3C}" destId="{03679F51-D998-4FDC-8702-C504A7CCC77D}" srcOrd="2" destOrd="0" presId="urn:microsoft.com/office/officeart/2005/8/layout/lProcess2"/>
    <dgm:cxn modelId="{8AD6E83B-1BD5-4D28-AABC-F295549D1D2D}" type="presParOf" srcId="{C3428635-9A56-48E0-A8E8-4A394126FF3C}" destId="{B95EB3C1-D051-43C8-ABD3-16DFC1D279D5}" srcOrd="3" destOrd="0" presId="urn:microsoft.com/office/officeart/2005/8/layout/lProcess2"/>
    <dgm:cxn modelId="{586D7F77-F5A9-4B85-BE48-AAED0E2C854E}" type="presParOf" srcId="{C3428635-9A56-48E0-A8E8-4A394126FF3C}" destId="{E20062BD-9B62-4C0E-8EA9-85C75F84435A}" srcOrd="4" destOrd="0" presId="urn:microsoft.com/office/officeart/2005/8/layout/lProcess2"/>
    <dgm:cxn modelId="{F88300CE-4D7B-4812-899A-EDF6A856C9AF}" type="presParOf" srcId="{C3428635-9A56-48E0-A8E8-4A394126FF3C}" destId="{38FB99D3-BA43-48D2-B23A-3AD7BF193E0A}" srcOrd="5" destOrd="0" presId="urn:microsoft.com/office/officeart/2005/8/layout/lProcess2"/>
    <dgm:cxn modelId="{BE285973-C151-497A-BD8A-C48424864D8A}" type="presParOf" srcId="{C3428635-9A56-48E0-A8E8-4A394126FF3C}" destId="{71720E7E-4665-47F6-985E-68DD56597501}" srcOrd="6" destOrd="0" presId="urn:microsoft.com/office/officeart/2005/8/layout/lProcess2"/>
    <dgm:cxn modelId="{76F27309-C31E-424B-BA49-31B21B028C52}" type="presParOf" srcId="{C3428635-9A56-48E0-A8E8-4A394126FF3C}" destId="{59814281-E0A3-4803-9026-186223F77125}" srcOrd="7" destOrd="0" presId="urn:microsoft.com/office/officeart/2005/8/layout/lProcess2"/>
    <dgm:cxn modelId="{49227A02-110C-4038-B94B-8CDCB25C49A7}" type="presParOf" srcId="{C3428635-9A56-48E0-A8E8-4A394126FF3C}" destId="{C46F11A8-6FBB-4198-B86F-DB967BC52B5B}" srcOrd="8" destOrd="0" presId="urn:microsoft.com/office/officeart/2005/8/layout/lProcess2"/>
    <dgm:cxn modelId="{14F3D986-EF9E-42BC-9398-5AE86C3D2553}" type="presParOf" srcId="{2B7E0880-5BE4-4DDA-A802-34B5EA44C352}" destId="{98C4E19C-3CD5-47BA-87E4-846B19354A16}" srcOrd="3" destOrd="0" presId="urn:microsoft.com/office/officeart/2005/8/layout/lProcess2"/>
    <dgm:cxn modelId="{14F94536-9644-4810-8363-EF49D5160882}" type="presParOf" srcId="{2B7E0880-5BE4-4DDA-A802-34B5EA44C352}" destId="{BDF4E399-65E9-4E44-9FA1-52718B496BF6}" srcOrd="4" destOrd="0" presId="urn:microsoft.com/office/officeart/2005/8/layout/lProcess2"/>
    <dgm:cxn modelId="{1A89D90B-8EBA-4660-B9CD-34FE40F049B9}" type="presParOf" srcId="{BDF4E399-65E9-4E44-9FA1-52718B496BF6}" destId="{1AD4EB55-AA6B-403F-89EB-984F01F7EEBD}" srcOrd="0" destOrd="0" presId="urn:microsoft.com/office/officeart/2005/8/layout/lProcess2"/>
    <dgm:cxn modelId="{DC2B2699-D3D9-4ED5-8E8C-BDEE7E5E26C0}" type="presParOf" srcId="{BDF4E399-65E9-4E44-9FA1-52718B496BF6}" destId="{3CB99917-3204-42EA-86AF-BA7419AA0747}" srcOrd="1" destOrd="0" presId="urn:microsoft.com/office/officeart/2005/8/layout/lProcess2"/>
    <dgm:cxn modelId="{D26AA18E-BDCF-4AA2-B5AC-4066BA33F414}" type="presParOf" srcId="{BDF4E399-65E9-4E44-9FA1-52718B496BF6}" destId="{01A11F96-4AA4-4837-84CB-BBA16499F98E}" srcOrd="2" destOrd="0" presId="urn:microsoft.com/office/officeart/2005/8/layout/lProcess2"/>
    <dgm:cxn modelId="{3B264C4F-8D16-45AC-AC3D-64B27C5453E0}" type="presParOf" srcId="{01A11F96-4AA4-4837-84CB-BBA16499F98E}" destId="{E4A0AA91-E2A5-4583-AE5B-5D448C4B6E3E}" srcOrd="0" destOrd="0" presId="urn:microsoft.com/office/officeart/2005/8/layout/lProcess2"/>
    <dgm:cxn modelId="{6CA98CD3-5ADF-4094-BF1A-F093F781FE17}" type="presParOf" srcId="{E4A0AA91-E2A5-4583-AE5B-5D448C4B6E3E}" destId="{C922DD2C-21CF-4D54-A550-A93FDE720562}" srcOrd="0" destOrd="0" presId="urn:microsoft.com/office/officeart/2005/8/layout/lProcess2"/>
    <dgm:cxn modelId="{88B1F8C6-7ED5-4AC0-AA2D-A91811B667EF}" type="presParOf" srcId="{E4A0AA91-E2A5-4583-AE5B-5D448C4B6E3E}" destId="{98997C15-7A32-4D4F-B233-D35FB144B88E}" srcOrd="1" destOrd="0" presId="urn:microsoft.com/office/officeart/2005/8/layout/lProcess2"/>
    <dgm:cxn modelId="{01831D05-92CB-40CE-8506-307DE18F9B24}" type="presParOf" srcId="{E4A0AA91-E2A5-4583-AE5B-5D448C4B6E3E}" destId="{8292586A-2F8D-400C-B3B8-E461A5867780}" srcOrd="2" destOrd="0" presId="urn:microsoft.com/office/officeart/2005/8/layout/lProcess2"/>
    <dgm:cxn modelId="{4BC6B4C0-CBBC-4FE0-B83F-A2E69A78DD4A}" type="presParOf" srcId="{E4A0AA91-E2A5-4583-AE5B-5D448C4B6E3E}" destId="{8705A02B-1269-44FE-A14C-0FBB5BCFFDD4}" srcOrd="3" destOrd="0" presId="urn:microsoft.com/office/officeart/2005/8/layout/lProcess2"/>
    <dgm:cxn modelId="{BB49FDB3-2C7B-4936-BC3E-59505D148CD3}" type="presParOf" srcId="{E4A0AA91-E2A5-4583-AE5B-5D448C4B6E3E}" destId="{1188999E-A751-42C4-991B-BDAD222C5774}" srcOrd="4" destOrd="0" presId="urn:microsoft.com/office/officeart/2005/8/layout/lProcess2"/>
    <dgm:cxn modelId="{2B446EF6-E1D9-4932-BD4A-E7AF3F6FEF63}" type="presParOf" srcId="{2B7E0880-5BE4-4DDA-A802-34B5EA44C352}" destId="{4988B86B-350C-424A-AAC6-4FFD27363A01}" srcOrd="5" destOrd="0" presId="urn:microsoft.com/office/officeart/2005/8/layout/lProcess2"/>
    <dgm:cxn modelId="{698579C9-AFB7-4EB3-9023-DF802DB40B51}" type="presParOf" srcId="{2B7E0880-5BE4-4DDA-A802-34B5EA44C352}" destId="{B21F7654-E795-464A-B5E4-950260ADF66B}" srcOrd="6" destOrd="0" presId="urn:microsoft.com/office/officeart/2005/8/layout/lProcess2"/>
    <dgm:cxn modelId="{39A8D5DD-1630-402A-B4E4-C772B8778BF9}" type="presParOf" srcId="{B21F7654-E795-464A-B5E4-950260ADF66B}" destId="{09EBD596-51AE-4679-B572-8B94215BD321}" srcOrd="0" destOrd="0" presId="urn:microsoft.com/office/officeart/2005/8/layout/lProcess2"/>
    <dgm:cxn modelId="{3BA4E1C2-5C96-44EC-ADE7-97972F5ABA23}" type="presParOf" srcId="{B21F7654-E795-464A-B5E4-950260ADF66B}" destId="{39012442-2246-4656-9BB3-8D857F23A25E}" srcOrd="1" destOrd="0" presId="urn:microsoft.com/office/officeart/2005/8/layout/lProcess2"/>
    <dgm:cxn modelId="{68949163-AABD-4E1B-8A96-1987339BB465}" type="presParOf" srcId="{B21F7654-E795-464A-B5E4-950260ADF66B}" destId="{0693FDA0-8B5D-48A0-A280-0FCBDB02AE95}" srcOrd="2" destOrd="0" presId="urn:microsoft.com/office/officeart/2005/8/layout/lProcess2"/>
    <dgm:cxn modelId="{F060878F-590B-4B5D-9CCD-7AC87FDDBC57}" type="presParOf" srcId="{0693FDA0-8B5D-48A0-A280-0FCBDB02AE95}" destId="{E998CB3F-8C5F-4043-8701-FEC84DB1DDFD}" srcOrd="0" destOrd="0" presId="urn:microsoft.com/office/officeart/2005/8/layout/lProcess2"/>
    <dgm:cxn modelId="{3AB33DC3-4A7C-4313-AC2D-F3CB80C8D77B}" type="presParOf" srcId="{E998CB3F-8C5F-4043-8701-FEC84DB1DDFD}" destId="{36124834-F637-488B-A21D-3B5B9BB30C82}" srcOrd="0" destOrd="0" presId="urn:microsoft.com/office/officeart/2005/8/layout/lProcess2"/>
    <dgm:cxn modelId="{0224FE13-B129-47C1-A57A-A736784356F9}" type="presParOf" srcId="{E998CB3F-8C5F-4043-8701-FEC84DB1DDFD}" destId="{4D8910B4-3E8F-4C77-AFE0-95B450C1EA10}" srcOrd="1" destOrd="0" presId="urn:microsoft.com/office/officeart/2005/8/layout/lProcess2"/>
    <dgm:cxn modelId="{33DFDA58-6417-473B-8B63-1D9647F71BB2}" type="presParOf" srcId="{E998CB3F-8C5F-4043-8701-FEC84DB1DDFD}" destId="{56769E9B-DDA8-47C6-89D1-4D29BAFD527D}" srcOrd="2" destOrd="0" presId="urn:microsoft.com/office/officeart/2005/8/layout/lProcess2"/>
    <dgm:cxn modelId="{64315856-0833-4E9E-92BE-2A7A59D46775}" type="presParOf" srcId="{E998CB3F-8C5F-4043-8701-FEC84DB1DDFD}" destId="{9931D271-527E-471A-AD2C-3E69E407ADEA}" srcOrd="3" destOrd="0" presId="urn:microsoft.com/office/officeart/2005/8/layout/lProcess2"/>
    <dgm:cxn modelId="{11A57290-726F-4806-B63E-68F0A4EBFD0E}" type="presParOf" srcId="{E998CB3F-8C5F-4043-8701-FEC84DB1DDFD}" destId="{6D568BB0-EB6D-48CA-82ED-F411420B863A}" srcOrd="4" destOrd="0" presId="urn:microsoft.com/office/officeart/2005/8/layout/lProcess2"/>
    <dgm:cxn modelId="{06C93ECB-1355-4A15-AA09-A7F29BD8E025}" type="presParOf" srcId="{E998CB3F-8C5F-4043-8701-FEC84DB1DDFD}" destId="{C3AE2277-9065-47AE-BC4C-9EB05B2896EE}" srcOrd="5" destOrd="0" presId="urn:microsoft.com/office/officeart/2005/8/layout/lProcess2"/>
    <dgm:cxn modelId="{C6FA657E-7339-43EE-9977-0984FB46DDDF}" type="presParOf" srcId="{E998CB3F-8C5F-4043-8701-FEC84DB1DDFD}" destId="{663DF235-0484-4B07-93C1-D5F29AD45230}" srcOrd="6" destOrd="0" presId="urn:microsoft.com/office/officeart/2005/8/layout/lProcess2"/>
    <dgm:cxn modelId="{2F7CCD86-8926-4868-866E-869364F0B35F}" type="presParOf" srcId="{E998CB3F-8C5F-4043-8701-FEC84DB1DDFD}" destId="{5EE3C069-7201-4DFE-901B-61D4383ADEF0}" srcOrd="7" destOrd="0" presId="urn:microsoft.com/office/officeart/2005/8/layout/lProcess2"/>
    <dgm:cxn modelId="{90DE18E0-0E5B-403D-AB3C-903178776789}" type="presParOf" srcId="{E998CB3F-8C5F-4043-8701-FEC84DB1DDFD}" destId="{210CD016-1FE8-4E8D-B3CE-68D0D7572B61}" srcOrd="8" destOrd="0" presId="urn:microsoft.com/office/officeart/2005/8/layout/lProcess2"/>
    <dgm:cxn modelId="{71A78910-B33E-4CFA-8641-F9CB2626ADC7}" type="presParOf" srcId="{2B7E0880-5BE4-4DDA-A802-34B5EA44C352}" destId="{7D4B68F2-EA24-4F53-A06C-D18FFD888CBD}" srcOrd="7" destOrd="0" presId="urn:microsoft.com/office/officeart/2005/8/layout/lProcess2"/>
    <dgm:cxn modelId="{1CA789FE-D8EE-4BA2-A777-808823C745C5}" type="presParOf" srcId="{2B7E0880-5BE4-4DDA-A802-34B5EA44C352}" destId="{584A6BDA-746D-4192-BC26-5E9AB88E8361}" srcOrd="8" destOrd="0" presId="urn:microsoft.com/office/officeart/2005/8/layout/lProcess2"/>
    <dgm:cxn modelId="{A137DF99-418A-47D4-81AC-774F53403C7E}" type="presParOf" srcId="{584A6BDA-746D-4192-BC26-5E9AB88E8361}" destId="{78887FB3-FF17-4B03-9C6E-30349B42C9E8}" srcOrd="0" destOrd="0" presId="urn:microsoft.com/office/officeart/2005/8/layout/lProcess2"/>
    <dgm:cxn modelId="{9ACAA549-12F3-42F1-87A1-C56105E42522}" type="presParOf" srcId="{584A6BDA-746D-4192-BC26-5E9AB88E8361}" destId="{385B9396-9402-4A3D-AE9D-637F7B4D348B}" srcOrd="1" destOrd="0" presId="urn:microsoft.com/office/officeart/2005/8/layout/lProcess2"/>
    <dgm:cxn modelId="{340A6184-F150-4DAB-9ACE-87C9DDED58B8}" type="presParOf" srcId="{584A6BDA-746D-4192-BC26-5E9AB88E8361}" destId="{05F96061-DE82-4E8F-8233-CFEAAD69026A}" srcOrd="2" destOrd="0" presId="urn:microsoft.com/office/officeart/2005/8/layout/lProcess2"/>
    <dgm:cxn modelId="{770563BD-346D-462B-BD4C-1AF9CE165F9B}" type="presParOf" srcId="{05F96061-DE82-4E8F-8233-CFEAAD69026A}" destId="{3A9D8572-4ED4-44F9-8AD1-5D63E8DFCA78}" srcOrd="0" destOrd="0" presId="urn:microsoft.com/office/officeart/2005/8/layout/lProcess2"/>
    <dgm:cxn modelId="{5EEBA080-05B5-4934-A2C6-0DCB97913A00}" type="presParOf" srcId="{3A9D8572-4ED4-44F9-8AD1-5D63E8DFCA78}" destId="{D71E6243-088E-437A-93DC-7436D56ED6C1}"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rgbClr val="1D579B">
            <a:alpha val="40000"/>
          </a:srgbClr>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1: UCPath Security Primer</a:t>
          </a:r>
        </a:p>
      </dgm:t>
    </dgm:pt>
    <dgm:pt modelId="{50159EED-2F39-4547-9E4B-F062664FBA6F}" type="parTrans" cxnId="{A553C557-9E69-4077-BBFC-315963C76A26}">
      <dgm:prSet/>
      <dgm:spPr/>
      <dgm:t>
        <a:bodyPr/>
        <a:lstStyle/>
        <a:p>
          <a:endParaRPr lang="en-US" sz="1200"/>
        </a:p>
      </dgm:t>
    </dgm:pt>
    <dgm:pt modelId="{F98D2A06-0291-44BE-9AE3-158A682CE56C}" type="sibTrans" cxnId="{A553C557-9E69-4077-BBFC-315963C76A26}">
      <dgm:prSet/>
      <dgm:spPr/>
      <dgm:t>
        <a:bodyPr/>
        <a:lstStyle/>
        <a:p>
          <a:endParaRPr lang="en-US" sz="1200"/>
        </a:p>
      </dgm:t>
    </dgm:pt>
    <dgm:pt modelId="{B029579B-4DF3-4D51-AC6E-A40D5F9E06B2}">
      <dgm:prSet phldrT="[Text]" custT="1"/>
      <dgm:spPr>
        <a:solidFill>
          <a:srgbClr val="1D579B"/>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3: </a:t>
          </a:r>
          <a:r>
            <a:rPr lang="en-US" sz="1600" kern="1200" dirty="0" smtClean="0">
              <a:solidFill>
                <a:prstClr val="white"/>
              </a:solidFill>
              <a:latin typeface="Calibri"/>
              <a:ea typeface="+mn-ea"/>
              <a:cs typeface="+mn-cs"/>
            </a:rPr>
            <a:t>KSAMS Request &amp; Approval Process</a:t>
          </a:r>
          <a:endParaRPr lang="en-US" sz="1600" kern="1200" dirty="0">
            <a:solidFill>
              <a:prstClr val="white"/>
            </a:solidFill>
            <a:latin typeface="Calibri"/>
            <a:ea typeface="+mn-ea"/>
            <a:cs typeface="+mn-cs"/>
          </a:endParaRPr>
        </a:p>
      </dgm:t>
    </dgm:pt>
    <dgm:pt modelId="{C18BA7F4-D73F-4ED5-9EBF-CA537383C772}" type="parTrans" cxnId="{EEB9F3AB-479A-4EF4-AFF8-EA4F56D3B97C}">
      <dgm:prSet/>
      <dgm:spPr/>
      <dgm:t>
        <a:bodyPr/>
        <a:lstStyle/>
        <a:p>
          <a:endParaRPr lang="en-US" sz="1200"/>
        </a:p>
      </dgm:t>
    </dgm:pt>
    <dgm:pt modelId="{E625DB8B-AF70-42CB-9BBB-2C8B7D4E46D5}" type="sibTrans" cxnId="{EEB9F3AB-479A-4EF4-AFF8-EA4F56D3B97C}">
      <dgm:prSet/>
      <dgm:spPr/>
      <dgm:t>
        <a:bodyPr/>
        <a:lstStyle/>
        <a:p>
          <a:endParaRPr lang="en-US" sz="1200"/>
        </a:p>
      </dgm:t>
    </dgm:pt>
    <dgm:pt modelId="{6287FBF7-90BA-44CD-A9C2-3BE6956DFE67}">
      <dgm:prSet phldrT="[Text]" custT="1"/>
      <dgm:spPr>
        <a:solidFill>
          <a:srgbClr val="1D579B">
            <a:alpha val="40000"/>
          </a:srgbClr>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2: UCI UCPath Security</a:t>
          </a:r>
        </a:p>
      </dgm:t>
    </dgm:pt>
    <dgm:pt modelId="{44E4CCA2-78A7-41C5-8E6B-DC5AF2ED221C}" type="parTrans" cxnId="{94B8FE7A-2C7C-44C0-91B7-A5AD03BFFA83}">
      <dgm:prSet/>
      <dgm:spPr/>
      <dgm:t>
        <a:bodyPr/>
        <a:lstStyle/>
        <a:p>
          <a:endParaRPr lang="en-US" sz="1200"/>
        </a:p>
      </dgm:t>
    </dgm:pt>
    <dgm:pt modelId="{83FD1826-CAA7-4626-A8AA-3BCA9D9B41A3}" type="sibTrans" cxnId="{94B8FE7A-2C7C-44C0-91B7-A5AD03BFFA83}">
      <dgm:prSet/>
      <dgm:spPr/>
      <dgm:t>
        <a:bodyPr/>
        <a:lstStyle/>
        <a:p>
          <a:endParaRPr lang="en-US" sz="1200"/>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3"/>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3"/>
      <dgm:spPr/>
    </dgm:pt>
    <dgm:pt modelId="{AEE64FBA-0210-4063-B0D3-9E92D9E18A25}" type="pres">
      <dgm:prSet presAssocID="{452A7F5C-E271-4CD5-A307-A25AD5062F9A}" presName="dstNode" presStyleLbl="node1" presStyleIdx="0" presStyleCnt="3"/>
      <dgm:spPr/>
    </dgm:pt>
    <dgm:pt modelId="{BDE2854F-B583-49DF-9080-F695508E16EF}" type="pres">
      <dgm:prSet presAssocID="{C76D0D2C-4894-45F8-9583-18D75E25F0AD}" presName="text_1" presStyleLbl="node1" presStyleIdx="0" presStyleCnt="3">
        <dgm:presLayoutVars>
          <dgm:bulletEnabled val="1"/>
        </dgm:presLayoutVars>
      </dgm:prSet>
      <dgm:spPr>
        <a:xfrm>
          <a:off x="353538" y="231108"/>
          <a:ext cx="3573636" cy="462040"/>
        </a:xfrm>
        <a:prstGeom prst="rect">
          <a:avLst/>
        </a:prstGeom>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3"/>
      <dgm:spPr>
        <a:xfrm>
          <a:off x="64762" y="173353"/>
          <a:ext cx="577551" cy="57755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 modelId="{340503F1-F8DF-4311-A028-91AB6F39A540}" type="pres">
      <dgm:prSet presAssocID="{6287FBF7-90BA-44CD-A9C2-3BE6956DFE67}" presName="text_2" presStyleLbl="node1" presStyleIdx="1" presStyleCnt="3">
        <dgm:presLayoutVars>
          <dgm:bulletEnabled val="1"/>
        </dgm:presLayoutVars>
      </dgm:prSet>
      <dgm:spPr>
        <a:xfrm>
          <a:off x="733598" y="924081"/>
          <a:ext cx="3193576" cy="462040"/>
        </a:xfrm>
        <a:prstGeom prst="rect">
          <a:avLst/>
        </a:prstGeom>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3"/>
      <dgm:spPr>
        <a:xfrm>
          <a:off x="444823" y="866326"/>
          <a:ext cx="577551" cy="57755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 modelId="{B85D5DAB-9059-423B-AA7C-3ADE579ACB93}" type="pres">
      <dgm:prSet presAssocID="{B029579B-4DF3-4D51-AC6E-A40D5F9E06B2}" presName="text_3" presStyleLbl="node1" presStyleIdx="2" presStyleCnt="3">
        <dgm:presLayoutVars>
          <dgm:bulletEnabled val="1"/>
        </dgm:presLayoutVars>
      </dgm:prSet>
      <dgm:spPr>
        <a:xfrm>
          <a:off x="907390" y="1617055"/>
          <a:ext cx="3019784" cy="462040"/>
        </a:xfrm>
        <a:prstGeom prst="rect">
          <a:avLst/>
        </a:prstGeom>
      </dgm:spPr>
      <dgm:t>
        <a:bodyPr/>
        <a:lstStyle/>
        <a:p>
          <a:endParaRPr lang="en-US"/>
        </a:p>
      </dgm:t>
    </dgm:pt>
    <dgm:pt modelId="{96B8AB17-7829-4E13-8B2A-5974586C3EEF}" type="pres">
      <dgm:prSet presAssocID="{B029579B-4DF3-4D51-AC6E-A40D5F9E06B2}" presName="accent_3" presStyleCnt="0"/>
      <dgm:spPr/>
    </dgm:pt>
    <dgm:pt modelId="{B1723BF4-D7DD-4C17-A6F3-37C20564B5D8}" type="pres">
      <dgm:prSet presAssocID="{B029579B-4DF3-4D51-AC6E-A40D5F9E06B2}" presName="accentRepeatNode" presStyleLbl="solidFgAcc1" presStyleIdx="2" presStyleCnt="3"/>
      <dgm:spPr>
        <a:xfrm>
          <a:off x="618615" y="1559300"/>
          <a:ext cx="577551" cy="57755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Lst>
  <dgm:cxnLst>
    <dgm:cxn modelId="{6640CC45-2457-453A-8D31-65FB4311C7BC}" type="presOf" srcId="{6287FBF7-90BA-44CD-A9C2-3BE6956DFE67}" destId="{340503F1-F8DF-4311-A028-91AB6F39A540}"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EEB9F3AB-479A-4EF4-AFF8-EA4F56D3B97C}" srcId="{452A7F5C-E271-4CD5-A307-A25AD5062F9A}" destId="{B029579B-4DF3-4D51-AC6E-A40D5F9E06B2}" srcOrd="2" destOrd="0" parTransId="{C18BA7F4-D73F-4ED5-9EBF-CA537383C772}" sibTransId="{E625DB8B-AF70-42CB-9BBB-2C8B7D4E46D5}"/>
    <dgm:cxn modelId="{445F3558-ECFC-4947-BDCC-65607192285C}" type="presOf" srcId="{B029579B-4DF3-4D51-AC6E-A40D5F9E06B2}" destId="{B85D5DAB-9059-423B-AA7C-3ADE579ACB93}" srcOrd="0" destOrd="0" presId="urn:microsoft.com/office/officeart/2008/layout/VerticalCurvedList"/>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F790A6A4-CCC4-4E51-B9BF-FF89B2B1E85D}" type="presParOf" srcId="{5A30AF97-B98C-4514-8031-6C5B8A07CC54}" destId="{B85D5DAB-9059-423B-AA7C-3ADE579ACB93}" srcOrd="5" destOrd="0" presId="urn:microsoft.com/office/officeart/2008/layout/VerticalCurvedList"/>
    <dgm:cxn modelId="{96546986-11E0-4D36-83BE-6457AF1AC285}" type="presParOf" srcId="{5A30AF97-B98C-4514-8031-6C5B8A07CC54}" destId="{96B8AB17-7829-4E13-8B2A-5974586C3EEF}" srcOrd="6" destOrd="0" presId="urn:microsoft.com/office/officeart/2008/layout/VerticalCurvedList"/>
    <dgm:cxn modelId="{8FFACC57-98AC-4221-96CC-06C785DFBCCD}" type="presParOf" srcId="{96B8AB17-7829-4E13-8B2A-5974586C3EEF}"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0C8D7A-4111-4637-9472-61C26259DE35}"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n-US"/>
        </a:p>
      </dgm:t>
    </dgm:pt>
    <dgm:pt modelId="{4802BDC5-FAE1-4E14-BC45-C586560C5D6B}">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2400" dirty="0" smtClean="0">
              <a:solidFill>
                <a:schemeClr val="bg1"/>
              </a:solidFill>
            </a:rPr>
            <a:t>Requirement</a:t>
          </a:r>
          <a:endParaRPr lang="en-US" sz="2400" dirty="0">
            <a:solidFill>
              <a:schemeClr val="bg1"/>
            </a:solidFill>
          </a:endParaRPr>
        </a:p>
      </dgm:t>
    </dgm:pt>
    <dgm:pt modelId="{93B11D52-CF95-4CE1-A206-5E215D6C15C7}" type="parTrans" cxnId="{990C7969-518A-48F9-A6BC-88C46CBE69F2}">
      <dgm:prSet/>
      <dgm:spPr/>
      <dgm:t>
        <a:bodyPr/>
        <a:lstStyle/>
        <a:p>
          <a:endParaRPr lang="en-US"/>
        </a:p>
      </dgm:t>
    </dgm:pt>
    <dgm:pt modelId="{6B4D8E56-36B6-469A-BC81-5DD9BF8D2D6E}" type="sibTrans" cxnId="{990C7969-518A-48F9-A6BC-88C46CBE69F2}">
      <dgm:prSet/>
      <dgm:spPr>
        <a:solidFill>
          <a:srgbClr val="0064A4"/>
        </a:solidFill>
      </dgm:spPr>
      <dgm:t>
        <a:bodyPr/>
        <a:lstStyle/>
        <a:p>
          <a:endParaRPr lang="en-US" dirty="0"/>
        </a:p>
      </dgm:t>
    </dgm:pt>
    <dgm:pt modelId="{1AB890CB-29D2-4AE2-A2CB-2B852EE38A03}">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800" dirty="0" smtClean="0">
              <a:solidFill>
                <a:schemeClr val="bg1"/>
              </a:solidFill>
            </a:rPr>
            <a:t>User is responsible to complete training, when required, for the role’s assignment</a:t>
          </a:r>
          <a:endParaRPr lang="en-US" sz="1800" dirty="0">
            <a:solidFill>
              <a:schemeClr val="bg1"/>
            </a:solidFill>
          </a:endParaRPr>
        </a:p>
      </dgm:t>
    </dgm:pt>
    <dgm:pt modelId="{979229F0-7A75-4827-92B8-225259B32074}" type="parTrans" cxnId="{F2F46AB2-E082-4C71-BDA6-5799925C605B}">
      <dgm:prSet/>
      <dgm:spPr/>
      <dgm:t>
        <a:bodyPr/>
        <a:lstStyle/>
        <a:p>
          <a:endParaRPr lang="en-US"/>
        </a:p>
      </dgm:t>
    </dgm:pt>
    <dgm:pt modelId="{F5E7342E-F379-41B7-BA84-3E3975E853B6}" type="sibTrans" cxnId="{F2F46AB2-E082-4C71-BDA6-5799925C605B}">
      <dgm:prSet/>
      <dgm:spPr/>
      <dgm:t>
        <a:bodyPr/>
        <a:lstStyle/>
        <a:p>
          <a:endParaRPr lang="en-US"/>
        </a:p>
      </dgm:t>
    </dgm:pt>
    <dgm:pt modelId="{E077BEA0-1506-4D35-BF31-0A6A14ACAECB}">
      <dgm:prSet phldrT="[Text]" custT="1"/>
      <dgm:spPr>
        <a:solidFill>
          <a:srgbClr val="95C93D"/>
        </a:solidFill>
        <a:ln>
          <a:noFill/>
        </a:ln>
      </dgm:spPr>
      <dgm:t>
        <a:bodyPr/>
        <a:lstStyle/>
        <a:p>
          <a:r>
            <a:rPr lang="en-US" sz="2400" dirty="0" smtClean="0">
              <a:solidFill>
                <a:schemeClr val="tx1"/>
              </a:solidFill>
            </a:rPr>
            <a:t>Verification</a:t>
          </a:r>
          <a:endParaRPr lang="en-US" sz="2400" dirty="0">
            <a:solidFill>
              <a:schemeClr val="tx1"/>
            </a:solidFill>
          </a:endParaRPr>
        </a:p>
      </dgm:t>
    </dgm:pt>
    <dgm:pt modelId="{9D1E0924-FA6C-4EB1-A70C-D4FD62B82896}" type="parTrans" cxnId="{BFAB9BBD-923E-4288-B60E-2C0E0D3CA415}">
      <dgm:prSet/>
      <dgm:spPr/>
      <dgm:t>
        <a:bodyPr/>
        <a:lstStyle/>
        <a:p>
          <a:endParaRPr lang="en-US"/>
        </a:p>
      </dgm:t>
    </dgm:pt>
    <dgm:pt modelId="{303CB13F-249B-423A-A285-66ADB48FC44C}" type="sibTrans" cxnId="{BFAB9BBD-923E-4288-B60E-2C0E0D3CA415}">
      <dgm:prSet/>
      <dgm:spPr>
        <a:solidFill>
          <a:srgbClr val="95C93D"/>
        </a:solidFill>
      </dgm:spPr>
      <dgm:t>
        <a:bodyPr/>
        <a:lstStyle/>
        <a:p>
          <a:endParaRPr lang="en-US" dirty="0"/>
        </a:p>
      </dgm:t>
    </dgm:pt>
    <dgm:pt modelId="{22A3B99E-43B9-46A6-9C22-3139B788D783}">
      <dgm:prSet phldrT="[Text]" custT="1"/>
      <dgm:spPr>
        <a:solidFill>
          <a:srgbClr val="95C93D"/>
        </a:solidFill>
        <a:ln>
          <a:noFill/>
        </a:ln>
      </dgm:spPr>
      <dgm:t>
        <a:bodyPr/>
        <a:lstStyle/>
        <a:p>
          <a:r>
            <a:rPr lang="en-US" sz="1800" dirty="0" smtClean="0">
              <a:solidFill>
                <a:schemeClr val="tx1"/>
              </a:solidFill>
            </a:rPr>
            <a:t>User having completed training is to be verified by user’s immediate supervisor before submitting the KSAMS request</a:t>
          </a:r>
          <a:endParaRPr lang="en-US" sz="1800" dirty="0">
            <a:solidFill>
              <a:schemeClr val="tx1"/>
            </a:solidFill>
          </a:endParaRPr>
        </a:p>
      </dgm:t>
    </dgm:pt>
    <dgm:pt modelId="{0B8D00CF-26CC-4817-A0A8-725159515DB6}" type="parTrans" cxnId="{238099DC-807B-44FA-993F-7625DE4CAA87}">
      <dgm:prSet/>
      <dgm:spPr/>
      <dgm:t>
        <a:bodyPr/>
        <a:lstStyle/>
        <a:p>
          <a:endParaRPr lang="en-US"/>
        </a:p>
      </dgm:t>
    </dgm:pt>
    <dgm:pt modelId="{E77DEBAB-C8C3-446C-8259-4C99AB72A33E}" type="sibTrans" cxnId="{238099DC-807B-44FA-993F-7625DE4CAA87}">
      <dgm:prSet/>
      <dgm:spPr/>
      <dgm:t>
        <a:bodyPr/>
        <a:lstStyle/>
        <a:p>
          <a:endParaRPr lang="en-US"/>
        </a:p>
      </dgm:t>
    </dgm:pt>
    <dgm:pt modelId="{EA1777CB-E9E8-4DD8-AFAA-8BC44F74B938}">
      <dgm:prSet phldrT="[Text]" custT="1"/>
      <dgm:spPr>
        <a:solidFill>
          <a:srgbClr val="FFD200"/>
        </a:solidFill>
        <a:ln>
          <a:noFill/>
        </a:ln>
      </dgm:spPr>
      <dgm:t>
        <a:bodyPr/>
        <a:lstStyle/>
        <a:p>
          <a:r>
            <a:rPr lang="en-US" sz="2400" dirty="0" smtClean="0">
              <a:solidFill>
                <a:schemeClr val="tx1"/>
              </a:solidFill>
            </a:rPr>
            <a:t>Roles identified</a:t>
          </a:r>
          <a:endParaRPr lang="en-US" sz="2400" dirty="0">
            <a:solidFill>
              <a:schemeClr val="tx1"/>
            </a:solidFill>
          </a:endParaRPr>
        </a:p>
      </dgm:t>
    </dgm:pt>
    <dgm:pt modelId="{A06D81B2-9217-4795-91D5-F0C9F4B35106}" type="parTrans" cxnId="{C39A8636-3DD7-4ED8-91F6-F715B5FD1531}">
      <dgm:prSet/>
      <dgm:spPr/>
      <dgm:t>
        <a:bodyPr/>
        <a:lstStyle/>
        <a:p>
          <a:endParaRPr lang="en-US"/>
        </a:p>
      </dgm:t>
    </dgm:pt>
    <dgm:pt modelId="{20014E2E-9CC9-4EEE-9376-34894C89B04C}" type="sibTrans" cxnId="{C39A8636-3DD7-4ED8-91F6-F715B5FD1531}">
      <dgm:prSet/>
      <dgm:spPr>
        <a:solidFill>
          <a:srgbClr val="FFD200"/>
        </a:solidFill>
      </dgm:spPr>
      <dgm:t>
        <a:bodyPr/>
        <a:lstStyle/>
        <a:p>
          <a:endParaRPr lang="en-US" dirty="0"/>
        </a:p>
      </dgm:t>
    </dgm:pt>
    <dgm:pt modelId="{3700C295-A5FA-40FE-9DA1-D46FF34D2F0D}">
      <dgm:prSet phldrT="[Text]" custT="1"/>
      <dgm:spPr>
        <a:solidFill>
          <a:srgbClr val="FFD200"/>
        </a:solidFill>
        <a:ln>
          <a:noFill/>
        </a:ln>
      </dgm:spPr>
      <dgm:t>
        <a:bodyPr/>
        <a:lstStyle/>
        <a:p>
          <a:r>
            <a:rPr lang="en-US" sz="1800" dirty="0" smtClean="0">
              <a:solidFill>
                <a:schemeClr val="tx1"/>
              </a:solidFill>
            </a:rPr>
            <a:t>Roles that require training have this identified in the name of the role in KSAMS by suffix “(Requires Training)”</a:t>
          </a:r>
          <a:endParaRPr lang="en-US" sz="1800" dirty="0">
            <a:solidFill>
              <a:schemeClr val="tx1"/>
            </a:solidFill>
          </a:endParaRPr>
        </a:p>
      </dgm:t>
    </dgm:pt>
    <dgm:pt modelId="{F876E8CA-7753-41CE-8FE8-B37480CF5901}" type="parTrans" cxnId="{87570C11-8F3A-4146-A20F-4B0ED319573D}">
      <dgm:prSet/>
      <dgm:spPr/>
      <dgm:t>
        <a:bodyPr/>
        <a:lstStyle/>
        <a:p>
          <a:endParaRPr lang="en-US"/>
        </a:p>
      </dgm:t>
    </dgm:pt>
    <dgm:pt modelId="{8F8953F9-392C-4F32-9EA4-32DF96C6CF65}" type="sibTrans" cxnId="{87570C11-8F3A-4146-A20F-4B0ED319573D}">
      <dgm:prSet/>
      <dgm:spPr/>
      <dgm:t>
        <a:bodyPr/>
        <a:lstStyle/>
        <a:p>
          <a:endParaRPr lang="en-US"/>
        </a:p>
      </dgm:t>
    </dgm:pt>
    <dgm:pt modelId="{512BB5C2-15DB-4AB7-8F1B-EB9CEBD2C458}">
      <dgm:prSet phldrT="[Text]" custT="1"/>
      <dgm:spPr>
        <a:solidFill>
          <a:srgbClr val="F78D2D"/>
        </a:solidFill>
        <a:ln>
          <a:noFill/>
        </a:ln>
      </dgm:spPr>
      <dgm:t>
        <a:bodyPr/>
        <a:lstStyle/>
        <a:p>
          <a:r>
            <a:rPr lang="en-US" sz="2400" dirty="0" smtClean="0">
              <a:solidFill>
                <a:schemeClr val="tx1"/>
              </a:solidFill>
            </a:rPr>
            <a:t>Where to find</a:t>
          </a:r>
          <a:endParaRPr lang="en-US" sz="2400" dirty="0">
            <a:solidFill>
              <a:schemeClr val="tx1"/>
            </a:solidFill>
          </a:endParaRPr>
        </a:p>
      </dgm:t>
    </dgm:pt>
    <dgm:pt modelId="{EDD6067A-CB82-4A4D-B795-E1C26452317F}" type="parTrans" cxnId="{8095DB08-E773-4F33-955C-101B0FAB84B1}">
      <dgm:prSet/>
      <dgm:spPr/>
      <dgm:t>
        <a:bodyPr/>
        <a:lstStyle/>
        <a:p>
          <a:endParaRPr lang="en-US"/>
        </a:p>
      </dgm:t>
    </dgm:pt>
    <dgm:pt modelId="{E0A22354-6E23-40A7-87AE-687E4C2D2553}" type="sibTrans" cxnId="{8095DB08-E773-4F33-955C-101B0FAB84B1}">
      <dgm:prSet/>
      <dgm:spPr/>
      <dgm:t>
        <a:bodyPr/>
        <a:lstStyle/>
        <a:p>
          <a:endParaRPr lang="en-US"/>
        </a:p>
      </dgm:t>
    </dgm:pt>
    <dgm:pt modelId="{F66DFE8E-9183-488F-A983-5632218CEDB1}">
      <dgm:prSet phldrT="[Text]" custT="1"/>
      <dgm:spPr>
        <a:solidFill>
          <a:srgbClr val="F78D2D"/>
        </a:solidFill>
        <a:ln>
          <a:noFill/>
        </a:ln>
      </dgm:spPr>
      <dgm:t>
        <a:bodyPr/>
        <a:lstStyle/>
        <a:p>
          <a:r>
            <a:rPr lang="en-US" sz="1800" dirty="0" smtClean="0">
              <a:solidFill>
                <a:schemeClr val="tx1"/>
              </a:solidFill>
            </a:rPr>
            <a:t>Curricula is posted on Roles Wiki</a:t>
          </a:r>
          <a:endParaRPr lang="en-US" sz="1800" dirty="0">
            <a:solidFill>
              <a:schemeClr val="tx1"/>
            </a:solidFill>
          </a:endParaRPr>
        </a:p>
      </dgm:t>
    </dgm:pt>
    <dgm:pt modelId="{5FD53374-710E-4BF0-A131-F7B509FCC6A7}" type="parTrans" cxnId="{2885F795-DE9B-4EEE-B7F1-17142D3F4F3D}">
      <dgm:prSet/>
      <dgm:spPr/>
      <dgm:t>
        <a:bodyPr/>
        <a:lstStyle/>
        <a:p>
          <a:endParaRPr lang="en-US"/>
        </a:p>
      </dgm:t>
    </dgm:pt>
    <dgm:pt modelId="{7127B8D6-A87B-4452-B9B3-4F4974111EDB}" type="sibTrans" cxnId="{2885F795-DE9B-4EEE-B7F1-17142D3F4F3D}">
      <dgm:prSet/>
      <dgm:spPr/>
      <dgm:t>
        <a:bodyPr/>
        <a:lstStyle/>
        <a:p>
          <a:endParaRPr lang="en-US"/>
        </a:p>
      </dgm:t>
    </dgm:pt>
    <dgm:pt modelId="{1409BA91-70A2-4897-BBA4-8421F7B6000E}" type="pres">
      <dgm:prSet presAssocID="{240C8D7A-4111-4637-9472-61C26259DE35}" presName="diagram" presStyleCnt="0">
        <dgm:presLayoutVars>
          <dgm:dir/>
          <dgm:resizeHandles val="exact"/>
        </dgm:presLayoutVars>
      </dgm:prSet>
      <dgm:spPr/>
      <dgm:t>
        <a:bodyPr/>
        <a:lstStyle/>
        <a:p>
          <a:endParaRPr lang="en-US"/>
        </a:p>
      </dgm:t>
    </dgm:pt>
    <dgm:pt modelId="{5B399227-312F-438A-8B97-803C13AB3BD4}" type="pres">
      <dgm:prSet presAssocID="{4802BDC5-FAE1-4E14-BC45-C586560C5D6B}" presName="node" presStyleLbl="node1" presStyleIdx="0" presStyleCnt="4">
        <dgm:presLayoutVars>
          <dgm:bulletEnabled val="1"/>
        </dgm:presLayoutVars>
      </dgm:prSet>
      <dgm:spPr/>
      <dgm:t>
        <a:bodyPr/>
        <a:lstStyle/>
        <a:p>
          <a:endParaRPr lang="en-US"/>
        </a:p>
      </dgm:t>
    </dgm:pt>
    <dgm:pt modelId="{6FE1E9CE-9E2D-4B16-B9C4-92B5D0CA2466}" type="pres">
      <dgm:prSet presAssocID="{6B4D8E56-36B6-469A-BC81-5DD9BF8D2D6E}" presName="sibTrans" presStyleLbl="sibTrans2D1" presStyleIdx="0" presStyleCnt="3"/>
      <dgm:spPr/>
      <dgm:t>
        <a:bodyPr/>
        <a:lstStyle/>
        <a:p>
          <a:endParaRPr lang="en-US"/>
        </a:p>
      </dgm:t>
    </dgm:pt>
    <dgm:pt modelId="{4A8BD5AD-FDAE-43E7-AB31-FF0F0AB7AB94}" type="pres">
      <dgm:prSet presAssocID="{6B4D8E56-36B6-469A-BC81-5DD9BF8D2D6E}" presName="connectorText" presStyleLbl="sibTrans2D1" presStyleIdx="0" presStyleCnt="3"/>
      <dgm:spPr/>
      <dgm:t>
        <a:bodyPr/>
        <a:lstStyle/>
        <a:p>
          <a:endParaRPr lang="en-US"/>
        </a:p>
      </dgm:t>
    </dgm:pt>
    <dgm:pt modelId="{B0602BDF-BEAD-479F-BA43-E8C64275EFA4}" type="pres">
      <dgm:prSet presAssocID="{E077BEA0-1506-4D35-BF31-0A6A14ACAECB}" presName="node" presStyleLbl="node1" presStyleIdx="1" presStyleCnt="4">
        <dgm:presLayoutVars>
          <dgm:bulletEnabled val="1"/>
        </dgm:presLayoutVars>
      </dgm:prSet>
      <dgm:spPr/>
      <dgm:t>
        <a:bodyPr/>
        <a:lstStyle/>
        <a:p>
          <a:endParaRPr lang="en-US"/>
        </a:p>
      </dgm:t>
    </dgm:pt>
    <dgm:pt modelId="{F2711B19-0C3C-461A-9D74-FF5BA8B03867}" type="pres">
      <dgm:prSet presAssocID="{303CB13F-249B-423A-A285-66ADB48FC44C}" presName="sibTrans" presStyleLbl="sibTrans2D1" presStyleIdx="1" presStyleCnt="3"/>
      <dgm:spPr/>
      <dgm:t>
        <a:bodyPr/>
        <a:lstStyle/>
        <a:p>
          <a:endParaRPr lang="en-US"/>
        </a:p>
      </dgm:t>
    </dgm:pt>
    <dgm:pt modelId="{1D04EF04-93D6-44DC-BB4E-EAC0563B1225}" type="pres">
      <dgm:prSet presAssocID="{303CB13F-249B-423A-A285-66ADB48FC44C}" presName="connectorText" presStyleLbl="sibTrans2D1" presStyleIdx="1" presStyleCnt="3"/>
      <dgm:spPr/>
      <dgm:t>
        <a:bodyPr/>
        <a:lstStyle/>
        <a:p>
          <a:endParaRPr lang="en-US"/>
        </a:p>
      </dgm:t>
    </dgm:pt>
    <dgm:pt modelId="{9F9524E1-8753-4D79-93E6-B914B2BF0721}" type="pres">
      <dgm:prSet presAssocID="{EA1777CB-E9E8-4DD8-AFAA-8BC44F74B938}" presName="node" presStyleLbl="node1" presStyleIdx="2" presStyleCnt="4">
        <dgm:presLayoutVars>
          <dgm:bulletEnabled val="1"/>
        </dgm:presLayoutVars>
      </dgm:prSet>
      <dgm:spPr/>
      <dgm:t>
        <a:bodyPr/>
        <a:lstStyle/>
        <a:p>
          <a:endParaRPr lang="en-US"/>
        </a:p>
      </dgm:t>
    </dgm:pt>
    <dgm:pt modelId="{E0067AE1-B447-4676-813D-0D4560318F16}" type="pres">
      <dgm:prSet presAssocID="{20014E2E-9CC9-4EEE-9376-34894C89B04C}" presName="sibTrans" presStyleLbl="sibTrans2D1" presStyleIdx="2" presStyleCnt="3"/>
      <dgm:spPr/>
      <dgm:t>
        <a:bodyPr/>
        <a:lstStyle/>
        <a:p>
          <a:endParaRPr lang="en-US"/>
        </a:p>
      </dgm:t>
    </dgm:pt>
    <dgm:pt modelId="{E1C63285-E3B1-453C-B9DB-F24D505F0669}" type="pres">
      <dgm:prSet presAssocID="{20014E2E-9CC9-4EEE-9376-34894C89B04C}" presName="connectorText" presStyleLbl="sibTrans2D1" presStyleIdx="2" presStyleCnt="3"/>
      <dgm:spPr/>
      <dgm:t>
        <a:bodyPr/>
        <a:lstStyle/>
        <a:p>
          <a:endParaRPr lang="en-US"/>
        </a:p>
      </dgm:t>
    </dgm:pt>
    <dgm:pt modelId="{0BFD7C51-1287-43E6-B70C-12B6032EE9A1}" type="pres">
      <dgm:prSet presAssocID="{512BB5C2-15DB-4AB7-8F1B-EB9CEBD2C458}" presName="node" presStyleLbl="node1" presStyleIdx="3" presStyleCnt="4">
        <dgm:presLayoutVars>
          <dgm:bulletEnabled val="1"/>
        </dgm:presLayoutVars>
      </dgm:prSet>
      <dgm:spPr/>
      <dgm:t>
        <a:bodyPr/>
        <a:lstStyle/>
        <a:p>
          <a:endParaRPr lang="en-US"/>
        </a:p>
      </dgm:t>
    </dgm:pt>
  </dgm:ptLst>
  <dgm:cxnLst>
    <dgm:cxn modelId="{8095DB08-E773-4F33-955C-101B0FAB84B1}" srcId="{240C8D7A-4111-4637-9472-61C26259DE35}" destId="{512BB5C2-15DB-4AB7-8F1B-EB9CEBD2C458}" srcOrd="3" destOrd="0" parTransId="{EDD6067A-CB82-4A4D-B795-E1C26452317F}" sibTransId="{E0A22354-6E23-40A7-87AE-687E4C2D2553}"/>
    <dgm:cxn modelId="{CC639677-14E2-4B03-9121-5A7219AB15FD}" type="presOf" srcId="{20014E2E-9CC9-4EEE-9376-34894C89B04C}" destId="{E1C63285-E3B1-453C-B9DB-F24D505F0669}" srcOrd="1" destOrd="0" presId="urn:microsoft.com/office/officeart/2005/8/layout/process5"/>
    <dgm:cxn modelId="{C39A8636-3DD7-4ED8-91F6-F715B5FD1531}" srcId="{240C8D7A-4111-4637-9472-61C26259DE35}" destId="{EA1777CB-E9E8-4DD8-AFAA-8BC44F74B938}" srcOrd="2" destOrd="0" parTransId="{A06D81B2-9217-4795-91D5-F0C9F4B35106}" sibTransId="{20014E2E-9CC9-4EEE-9376-34894C89B04C}"/>
    <dgm:cxn modelId="{BAEF660C-FF6E-4E21-ABA1-025C7AC62B0A}" type="presOf" srcId="{1AB890CB-29D2-4AE2-A2CB-2B852EE38A03}" destId="{5B399227-312F-438A-8B97-803C13AB3BD4}" srcOrd="0" destOrd="1" presId="urn:microsoft.com/office/officeart/2005/8/layout/process5"/>
    <dgm:cxn modelId="{238099DC-807B-44FA-993F-7625DE4CAA87}" srcId="{E077BEA0-1506-4D35-BF31-0A6A14ACAECB}" destId="{22A3B99E-43B9-46A6-9C22-3139B788D783}" srcOrd="0" destOrd="0" parTransId="{0B8D00CF-26CC-4817-A0A8-725159515DB6}" sibTransId="{E77DEBAB-C8C3-446C-8259-4C99AB72A33E}"/>
    <dgm:cxn modelId="{990C7969-518A-48F9-A6BC-88C46CBE69F2}" srcId="{240C8D7A-4111-4637-9472-61C26259DE35}" destId="{4802BDC5-FAE1-4E14-BC45-C586560C5D6B}" srcOrd="0" destOrd="0" parTransId="{93B11D52-CF95-4CE1-A206-5E215D6C15C7}" sibTransId="{6B4D8E56-36B6-469A-BC81-5DD9BF8D2D6E}"/>
    <dgm:cxn modelId="{85FB0DEB-174F-416E-AF11-E9CADDEBBAD9}" type="presOf" srcId="{240C8D7A-4111-4637-9472-61C26259DE35}" destId="{1409BA91-70A2-4897-BBA4-8421F7B6000E}" srcOrd="0" destOrd="0" presId="urn:microsoft.com/office/officeart/2005/8/layout/process5"/>
    <dgm:cxn modelId="{20508C15-AA34-47EF-A781-2601284E9EA4}" type="presOf" srcId="{303CB13F-249B-423A-A285-66ADB48FC44C}" destId="{F2711B19-0C3C-461A-9D74-FF5BA8B03867}" srcOrd="0" destOrd="0" presId="urn:microsoft.com/office/officeart/2005/8/layout/process5"/>
    <dgm:cxn modelId="{6A5FF6D1-FD63-416B-81A0-49EA50E065EE}" type="presOf" srcId="{3700C295-A5FA-40FE-9DA1-D46FF34D2F0D}" destId="{9F9524E1-8753-4D79-93E6-B914B2BF0721}" srcOrd="0" destOrd="1" presId="urn:microsoft.com/office/officeart/2005/8/layout/process5"/>
    <dgm:cxn modelId="{BFAB9BBD-923E-4288-B60E-2C0E0D3CA415}" srcId="{240C8D7A-4111-4637-9472-61C26259DE35}" destId="{E077BEA0-1506-4D35-BF31-0A6A14ACAECB}" srcOrd="1" destOrd="0" parTransId="{9D1E0924-FA6C-4EB1-A70C-D4FD62B82896}" sibTransId="{303CB13F-249B-423A-A285-66ADB48FC44C}"/>
    <dgm:cxn modelId="{5D7D6AE0-E2F2-4461-97E0-C05A02F87479}" type="presOf" srcId="{4802BDC5-FAE1-4E14-BC45-C586560C5D6B}" destId="{5B399227-312F-438A-8B97-803C13AB3BD4}" srcOrd="0" destOrd="0" presId="urn:microsoft.com/office/officeart/2005/8/layout/process5"/>
    <dgm:cxn modelId="{2F010DA6-E687-4314-BCEF-8C557970E1CC}" type="presOf" srcId="{20014E2E-9CC9-4EEE-9376-34894C89B04C}" destId="{E0067AE1-B447-4676-813D-0D4560318F16}" srcOrd="0" destOrd="0" presId="urn:microsoft.com/office/officeart/2005/8/layout/process5"/>
    <dgm:cxn modelId="{6C7D0A19-53BC-46D1-AE30-B48D8F8E02EA}" type="presOf" srcId="{E077BEA0-1506-4D35-BF31-0A6A14ACAECB}" destId="{B0602BDF-BEAD-479F-BA43-E8C64275EFA4}" srcOrd="0" destOrd="0" presId="urn:microsoft.com/office/officeart/2005/8/layout/process5"/>
    <dgm:cxn modelId="{0294A020-809A-46DB-968B-467CF2585C9E}" type="presOf" srcId="{303CB13F-249B-423A-A285-66ADB48FC44C}" destId="{1D04EF04-93D6-44DC-BB4E-EAC0563B1225}" srcOrd="1" destOrd="0" presId="urn:microsoft.com/office/officeart/2005/8/layout/process5"/>
    <dgm:cxn modelId="{AA6BFD87-56E3-41A4-836C-8308B8A837D0}" type="presOf" srcId="{6B4D8E56-36B6-469A-BC81-5DD9BF8D2D6E}" destId="{6FE1E9CE-9E2D-4B16-B9C4-92B5D0CA2466}" srcOrd="0" destOrd="0" presId="urn:microsoft.com/office/officeart/2005/8/layout/process5"/>
    <dgm:cxn modelId="{D924383A-2300-4C72-9FEF-ACA34705F1AF}" type="presOf" srcId="{F66DFE8E-9183-488F-A983-5632218CEDB1}" destId="{0BFD7C51-1287-43E6-B70C-12B6032EE9A1}" srcOrd="0" destOrd="1" presId="urn:microsoft.com/office/officeart/2005/8/layout/process5"/>
    <dgm:cxn modelId="{FE79C801-A71A-4FFC-96C3-07A4C1FFBE5D}" type="presOf" srcId="{22A3B99E-43B9-46A6-9C22-3139B788D783}" destId="{B0602BDF-BEAD-479F-BA43-E8C64275EFA4}" srcOrd="0" destOrd="1" presId="urn:microsoft.com/office/officeart/2005/8/layout/process5"/>
    <dgm:cxn modelId="{87570C11-8F3A-4146-A20F-4B0ED319573D}" srcId="{EA1777CB-E9E8-4DD8-AFAA-8BC44F74B938}" destId="{3700C295-A5FA-40FE-9DA1-D46FF34D2F0D}" srcOrd="0" destOrd="0" parTransId="{F876E8CA-7753-41CE-8FE8-B37480CF5901}" sibTransId="{8F8953F9-392C-4F32-9EA4-32DF96C6CF65}"/>
    <dgm:cxn modelId="{2F190C4E-CAD7-4483-AC0D-3B64C9C7A0E9}" type="presOf" srcId="{EA1777CB-E9E8-4DD8-AFAA-8BC44F74B938}" destId="{9F9524E1-8753-4D79-93E6-B914B2BF0721}" srcOrd="0" destOrd="0" presId="urn:microsoft.com/office/officeart/2005/8/layout/process5"/>
    <dgm:cxn modelId="{778A5E17-706A-4C0C-94C9-9C084AC0C728}" type="presOf" srcId="{512BB5C2-15DB-4AB7-8F1B-EB9CEBD2C458}" destId="{0BFD7C51-1287-43E6-B70C-12B6032EE9A1}" srcOrd="0" destOrd="0" presId="urn:microsoft.com/office/officeart/2005/8/layout/process5"/>
    <dgm:cxn modelId="{F2F46AB2-E082-4C71-BDA6-5799925C605B}" srcId="{4802BDC5-FAE1-4E14-BC45-C586560C5D6B}" destId="{1AB890CB-29D2-4AE2-A2CB-2B852EE38A03}" srcOrd="0" destOrd="0" parTransId="{979229F0-7A75-4827-92B8-225259B32074}" sibTransId="{F5E7342E-F379-41B7-BA84-3E3975E853B6}"/>
    <dgm:cxn modelId="{28BD6FA9-B413-4A2C-B345-E885F9766865}" type="presOf" srcId="{6B4D8E56-36B6-469A-BC81-5DD9BF8D2D6E}" destId="{4A8BD5AD-FDAE-43E7-AB31-FF0F0AB7AB94}" srcOrd="1" destOrd="0" presId="urn:microsoft.com/office/officeart/2005/8/layout/process5"/>
    <dgm:cxn modelId="{2885F795-DE9B-4EEE-B7F1-17142D3F4F3D}" srcId="{512BB5C2-15DB-4AB7-8F1B-EB9CEBD2C458}" destId="{F66DFE8E-9183-488F-A983-5632218CEDB1}" srcOrd="0" destOrd="0" parTransId="{5FD53374-710E-4BF0-A131-F7B509FCC6A7}" sibTransId="{7127B8D6-A87B-4452-B9B3-4F4974111EDB}"/>
    <dgm:cxn modelId="{C0AFCF32-533F-4F2B-A858-730BF375A57B}" type="presParOf" srcId="{1409BA91-70A2-4897-BBA4-8421F7B6000E}" destId="{5B399227-312F-438A-8B97-803C13AB3BD4}" srcOrd="0" destOrd="0" presId="urn:microsoft.com/office/officeart/2005/8/layout/process5"/>
    <dgm:cxn modelId="{0844A5E9-36CE-43A4-B0E5-ED473677A6F8}" type="presParOf" srcId="{1409BA91-70A2-4897-BBA4-8421F7B6000E}" destId="{6FE1E9CE-9E2D-4B16-B9C4-92B5D0CA2466}" srcOrd="1" destOrd="0" presId="urn:microsoft.com/office/officeart/2005/8/layout/process5"/>
    <dgm:cxn modelId="{8C86D4F0-74BF-42A6-92F1-00769AA9299C}" type="presParOf" srcId="{6FE1E9CE-9E2D-4B16-B9C4-92B5D0CA2466}" destId="{4A8BD5AD-FDAE-43E7-AB31-FF0F0AB7AB94}" srcOrd="0" destOrd="0" presId="urn:microsoft.com/office/officeart/2005/8/layout/process5"/>
    <dgm:cxn modelId="{E06038E3-0118-44E5-A6C6-CA765781448A}" type="presParOf" srcId="{1409BA91-70A2-4897-BBA4-8421F7B6000E}" destId="{B0602BDF-BEAD-479F-BA43-E8C64275EFA4}" srcOrd="2" destOrd="0" presId="urn:microsoft.com/office/officeart/2005/8/layout/process5"/>
    <dgm:cxn modelId="{88162ABF-8AE5-4E43-BCB4-AF18F5F876D2}" type="presParOf" srcId="{1409BA91-70A2-4897-BBA4-8421F7B6000E}" destId="{F2711B19-0C3C-461A-9D74-FF5BA8B03867}" srcOrd="3" destOrd="0" presId="urn:microsoft.com/office/officeart/2005/8/layout/process5"/>
    <dgm:cxn modelId="{D70315BB-EED6-4968-AF10-73E44605C093}" type="presParOf" srcId="{F2711B19-0C3C-461A-9D74-FF5BA8B03867}" destId="{1D04EF04-93D6-44DC-BB4E-EAC0563B1225}" srcOrd="0" destOrd="0" presId="urn:microsoft.com/office/officeart/2005/8/layout/process5"/>
    <dgm:cxn modelId="{DA27964E-5774-4AA1-AECC-4E14539581B8}" type="presParOf" srcId="{1409BA91-70A2-4897-BBA4-8421F7B6000E}" destId="{9F9524E1-8753-4D79-93E6-B914B2BF0721}" srcOrd="4" destOrd="0" presId="urn:microsoft.com/office/officeart/2005/8/layout/process5"/>
    <dgm:cxn modelId="{1FA11D6F-E7BB-4E4B-9559-8417322DBC1C}" type="presParOf" srcId="{1409BA91-70A2-4897-BBA4-8421F7B6000E}" destId="{E0067AE1-B447-4676-813D-0D4560318F16}" srcOrd="5" destOrd="0" presId="urn:microsoft.com/office/officeart/2005/8/layout/process5"/>
    <dgm:cxn modelId="{25614858-020E-47B8-AA7E-7BFD2C9C8E84}" type="presParOf" srcId="{E0067AE1-B447-4676-813D-0D4560318F16}" destId="{E1C63285-E3B1-453C-B9DB-F24D505F0669}" srcOrd="0" destOrd="0" presId="urn:microsoft.com/office/officeart/2005/8/layout/process5"/>
    <dgm:cxn modelId="{44C0ED44-8FFF-41BF-AC4E-42428ADD9F6F}" type="presParOf" srcId="{1409BA91-70A2-4897-BBA4-8421F7B6000E}" destId="{0BFD7C51-1287-43E6-B70C-12B6032EE9A1}" srcOrd="6" destOrd="0" presId="urn:microsoft.com/office/officeart/2005/8/layout/process5"/>
  </dgm:cxnLst>
  <dgm:bg>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240C8D7A-4111-4637-9472-61C26259DE35}"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n-US"/>
        </a:p>
      </dgm:t>
    </dgm:pt>
    <dgm:pt modelId="{4802BDC5-FAE1-4E14-BC45-C586560C5D6B}">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2400" dirty="0" smtClean="0">
              <a:solidFill>
                <a:schemeClr val="bg1"/>
              </a:solidFill>
            </a:rPr>
            <a:t>Requirement</a:t>
          </a:r>
          <a:endParaRPr lang="en-US" sz="2400" dirty="0">
            <a:solidFill>
              <a:schemeClr val="bg1"/>
            </a:solidFill>
          </a:endParaRPr>
        </a:p>
      </dgm:t>
    </dgm:pt>
    <dgm:pt modelId="{93B11D52-CF95-4CE1-A206-5E215D6C15C7}" type="parTrans" cxnId="{990C7969-518A-48F9-A6BC-88C46CBE69F2}">
      <dgm:prSet/>
      <dgm:spPr/>
      <dgm:t>
        <a:bodyPr/>
        <a:lstStyle/>
        <a:p>
          <a:endParaRPr lang="en-US"/>
        </a:p>
      </dgm:t>
    </dgm:pt>
    <dgm:pt modelId="{6B4D8E56-36B6-469A-BC81-5DD9BF8D2D6E}" type="sibTrans" cxnId="{990C7969-518A-48F9-A6BC-88C46CBE69F2}">
      <dgm:prSet/>
      <dgm:spPr>
        <a:solidFill>
          <a:srgbClr val="95C93D"/>
        </a:solidFill>
        <a:effectLst>
          <a:outerShdw blurRad="50800" dist="38100" dir="2700000" algn="tl" rotWithShape="0">
            <a:prstClr val="black">
              <a:alpha val="40000"/>
            </a:prstClr>
          </a:outerShdw>
        </a:effectLst>
      </dgm:spPr>
      <dgm:t>
        <a:bodyPr/>
        <a:lstStyle/>
        <a:p>
          <a:endParaRPr lang="en-US" dirty="0"/>
        </a:p>
      </dgm:t>
    </dgm:pt>
    <dgm:pt modelId="{1AB890CB-29D2-4AE2-A2CB-2B852EE38A03}">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800" dirty="0" smtClean="0">
              <a:solidFill>
                <a:schemeClr val="bg1"/>
              </a:solidFill>
            </a:rPr>
            <a:t>User is responsible to complete training, when required, for the role’s assignment</a:t>
          </a:r>
          <a:endParaRPr lang="en-US" sz="1800" dirty="0">
            <a:solidFill>
              <a:schemeClr val="bg1"/>
            </a:solidFill>
          </a:endParaRPr>
        </a:p>
      </dgm:t>
    </dgm:pt>
    <dgm:pt modelId="{979229F0-7A75-4827-92B8-225259B32074}" type="parTrans" cxnId="{F2F46AB2-E082-4C71-BDA6-5799925C605B}">
      <dgm:prSet/>
      <dgm:spPr/>
      <dgm:t>
        <a:bodyPr/>
        <a:lstStyle/>
        <a:p>
          <a:endParaRPr lang="en-US"/>
        </a:p>
      </dgm:t>
    </dgm:pt>
    <dgm:pt modelId="{F5E7342E-F379-41B7-BA84-3E3975E853B6}" type="sibTrans" cxnId="{F2F46AB2-E082-4C71-BDA6-5799925C605B}">
      <dgm:prSet/>
      <dgm:spPr/>
      <dgm:t>
        <a:bodyPr/>
        <a:lstStyle/>
        <a:p>
          <a:endParaRPr lang="en-US"/>
        </a:p>
      </dgm:t>
    </dgm:pt>
    <dgm:pt modelId="{E077BEA0-1506-4D35-BF31-0A6A14ACAECB}">
      <dgm:prSet phldrT="[Text]" custT="1"/>
      <dgm:spPr>
        <a:solidFill>
          <a:srgbClr val="95C93D"/>
        </a:solidFill>
        <a:ln>
          <a:noFill/>
        </a:ln>
        <a:effectLst>
          <a:outerShdw blurRad="50800" dist="38100" dir="2700000" algn="tl" rotWithShape="0">
            <a:prstClr val="black">
              <a:alpha val="40000"/>
            </a:prstClr>
          </a:outerShdw>
        </a:effectLst>
      </dgm:spPr>
      <dgm:t>
        <a:bodyPr/>
        <a:lstStyle/>
        <a:p>
          <a:r>
            <a:rPr lang="en-US" sz="2400" dirty="0" smtClean="0">
              <a:solidFill>
                <a:schemeClr val="tx1"/>
              </a:solidFill>
            </a:rPr>
            <a:t>Verification</a:t>
          </a:r>
          <a:endParaRPr lang="en-US" sz="2400" dirty="0">
            <a:solidFill>
              <a:schemeClr val="tx1"/>
            </a:solidFill>
          </a:endParaRPr>
        </a:p>
      </dgm:t>
    </dgm:pt>
    <dgm:pt modelId="{9D1E0924-FA6C-4EB1-A70C-D4FD62B82896}" type="parTrans" cxnId="{BFAB9BBD-923E-4288-B60E-2C0E0D3CA415}">
      <dgm:prSet/>
      <dgm:spPr/>
      <dgm:t>
        <a:bodyPr/>
        <a:lstStyle/>
        <a:p>
          <a:endParaRPr lang="en-US"/>
        </a:p>
      </dgm:t>
    </dgm:pt>
    <dgm:pt modelId="{303CB13F-249B-423A-A285-66ADB48FC44C}" type="sibTrans" cxnId="{BFAB9BBD-923E-4288-B60E-2C0E0D3CA415}">
      <dgm:prSet/>
      <dgm:spPr>
        <a:solidFill>
          <a:srgbClr val="95C93D"/>
        </a:solidFill>
      </dgm:spPr>
      <dgm:t>
        <a:bodyPr/>
        <a:lstStyle/>
        <a:p>
          <a:endParaRPr lang="en-US" dirty="0"/>
        </a:p>
      </dgm:t>
    </dgm:pt>
    <dgm:pt modelId="{22A3B99E-43B9-46A6-9C22-3139B788D783}">
      <dgm:prSet phldrT="[Text]" custT="1"/>
      <dgm:spPr>
        <a:solidFill>
          <a:srgbClr val="95C93D"/>
        </a:solidFill>
        <a:ln>
          <a:noFill/>
        </a:ln>
        <a:effectLst>
          <a:outerShdw blurRad="50800" dist="38100" dir="2700000" algn="tl" rotWithShape="0">
            <a:prstClr val="black">
              <a:alpha val="40000"/>
            </a:prstClr>
          </a:outerShdw>
        </a:effectLst>
      </dgm:spPr>
      <dgm:t>
        <a:bodyPr/>
        <a:lstStyle/>
        <a:p>
          <a:r>
            <a:rPr lang="en-US" sz="1800" dirty="0" smtClean="0">
              <a:solidFill>
                <a:schemeClr val="tx1"/>
              </a:solidFill>
            </a:rPr>
            <a:t>User having completed training is to be verified by user’s immediate supervisor before submitting the KSAMS request</a:t>
          </a:r>
          <a:endParaRPr lang="en-US" sz="1800" dirty="0">
            <a:solidFill>
              <a:schemeClr val="tx1"/>
            </a:solidFill>
          </a:endParaRPr>
        </a:p>
      </dgm:t>
    </dgm:pt>
    <dgm:pt modelId="{0B8D00CF-26CC-4817-A0A8-725159515DB6}" type="parTrans" cxnId="{238099DC-807B-44FA-993F-7625DE4CAA87}">
      <dgm:prSet/>
      <dgm:spPr/>
      <dgm:t>
        <a:bodyPr/>
        <a:lstStyle/>
        <a:p>
          <a:endParaRPr lang="en-US"/>
        </a:p>
      </dgm:t>
    </dgm:pt>
    <dgm:pt modelId="{E77DEBAB-C8C3-446C-8259-4C99AB72A33E}" type="sibTrans" cxnId="{238099DC-807B-44FA-993F-7625DE4CAA87}">
      <dgm:prSet/>
      <dgm:spPr/>
      <dgm:t>
        <a:bodyPr/>
        <a:lstStyle/>
        <a:p>
          <a:endParaRPr lang="en-US"/>
        </a:p>
      </dgm:t>
    </dgm:pt>
    <dgm:pt modelId="{EA1777CB-E9E8-4DD8-AFAA-8BC44F74B938}">
      <dgm:prSet phldrT="[Text]" custT="1"/>
      <dgm:spPr>
        <a:solidFill>
          <a:srgbClr val="FFD200"/>
        </a:solidFill>
        <a:ln>
          <a:noFill/>
        </a:ln>
      </dgm:spPr>
      <dgm:t>
        <a:bodyPr/>
        <a:lstStyle/>
        <a:p>
          <a:r>
            <a:rPr lang="en-US" sz="2400" dirty="0" smtClean="0">
              <a:solidFill>
                <a:schemeClr val="tx1"/>
              </a:solidFill>
            </a:rPr>
            <a:t>Roles identified</a:t>
          </a:r>
          <a:endParaRPr lang="en-US" sz="2400" dirty="0">
            <a:solidFill>
              <a:schemeClr val="tx1"/>
            </a:solidFill>
          </a:endParaRPr>
        </a:p>
      </dgm:t>
    </dgm:pt>
    <dgm:pt modelId="{A06D81B2-9217-4795-91D5-F0C9F4B35106}" type="parTrans" cxnId="{C39A8636-3DD7-4ED8-91F6-F715B5FD1531}">
      <dgm:prSet/>
      <dgm:spPr/>
      <dgm:t>
        <a:bodyPr/>
        <a:lstStyle/>
        <a:p>
          <a:endParaRPr lang="en-US"/>
        </a:p>
      </dgm:t>
    </dgm:pt>
    <dgm:pt modelId="{20014E2E-9CC9-4EEE-9376-34894C89B04C}" type="sibTrans" cxnId="{C39A8636-3DD7-4ED8-91F6-F715B5FD1531}">
      <dgm:prSet/>
      <dgm:spPr>
        <a:solidFill>
          <a:srgbClr val="FFD200"/>
        </a:solidFill>
      </dgm:spPr>
      <dgm:t>
        <a:bodyPr/>
        <a:lstStyle/>
        <a:p>
          <a:endParaRPr lang="en-US" dirty="0"/>
        </a:p>
      </dgm:t>
    </dgm:pt>
    <dgm:pt modelId="{3700C295-A5FA-40FE-9DA1-D46FF34D2F0D}">
      <dgm:prSet phldrT="[Text]" custT="1"/>
      <dgm:spPr>
        <a:solidFill>
          <a:srgbClr val="FFD200"/>
        </a:solidFill>
        <a:ln>
          <a:noFill/>
        </a:ln>
      </dgm:spPr>
      <dgm:t>
        <a:bodyPr/>
        <a:lstStyle/>
        <a:p>
          <a:r>
            <a:rPr lang="en-US" sz="1800" dirty="0" smtClean="0">
              <a:solidFill>
                <a:schemeClr val="tx1"/>
              </a:solidFill>
            </a:rPr>
            <a:t>Roles that require training have this identified in the name of the role in KSAMS by suffix “(Requires Training)”</a:t>
          </a:r>
          <a:endParaRPr lang="en-US" sz="1800" dirty="0">
            <a:solidFill>
              <a:schemeClr val="tx1"/>
            </a:solidFill>
          </a:endParaRPr>
        </a:p>
      </dgm:t>
    </dgm:pt>
    <dgm:pt modelId="{F876E8CA-7753-41CE-8FE8-B37480CF5901}" type="parTrans" cxnId="{87570C11-8F3A-4146-A20F-4B0ED319573D}">
      <dgm:prSet/>
      <dgm:spPr/>
      <dgm:t>
        <a:bodyPr/>
        <a:lstStyle/>
        <a:p>
          <a:endParaRPr lang="en-US"/>
        </a:p>
      </dgm:t>
    </dgm:pt>
    <dgm:pt modelId="{8F8953F9-392C-4F32-9EA4-32DF96C6CF65}" type="sibTrans" cxnId="{87570C11-8F3A-4146-A20F-4B0ED319573D}">
      <dgm:prSet/>
      <dgm:spPr/>
      <dgm:t>
        <a:bodyPr/>
        <a:lstStyle/>
        <a:p>
          <a:endParaRPr lang="en-US"/>
        </a:p>
      </dgm:t>
    </dgm:pt>
    <dgm:pt modelId="{512BB5C2-15DB-4AB7-8F1B-EB9CEBD2C458}">
      <dgm:prSet phldrT="[Text]" custT="1"/>
      <dgm:spPr>
        <a:solidFill>
          <a:srgbClr val="F78D2D"/>
        </a:solidFill>
        <a:ln>
          <a:noFill/>
        </a:ln>
      </dgm:spPr>
      <dgm:t>
        <a:bodyPr/>
        <a:lstStyle/>
        <a:p>
          <a:r>
            <a:rPr lang="en-US" sz="2400" dirty="0" smtClean="0">
              <a:solidFill>
                <a:schemeClr val="tx1"/>
              </a:solidFill>
            </a:rPr>
            <a:t>Where to find</a:t>
          </a:r>
          <a:endParaRPr lang="en-US" sz="2400" dirty="0">
            <a:solidFill>
              <a:schemeClr val="tx1"/>
            </a:solidFill>
          </a:endParaRPr>
        </a:p>
      </dgm:t>
    </dgm:pt>
    <dgm:pt modelId="{EDD6067A-CB82-4A4D-B795-E1C26452317F}" type="parTrans" cxnId="{8095DB08-E773-4F33-955C-101B0FAB84B1}">
      <dgm:prSet/>
      <dgm:spPr/>
      <dgm:t>
        <a:bodyPr/>
        <a:lstStyle/>
        <a:p>
          <a:endParaRPr lang="en-US"/>
        </a:p>
      </dgm:t>
    </dgm:pt>
    <dgm:pt modelId="{E0A22354-6E23-40A7-87AE-687E4C2D2553}" type="sibTrans" cxnId="{8095DB08-E773-4F33-955C-101B0FAB84B1}">
      <dgm:prSet/>
      <dgm:spPr/>
      <dgm:t>
        <a:bodyPr/>
        <a:lstStyle/>
        <a:p>
          <a:endParaRPr lang="en-US"/>
        </a:p>
      </dgm:t>
    </dgm:pt>
    <dgm:pt modelId="{F66DFE8E-9183-488F-A983-5632218CEDB1}">
      <dgm:prSet phldrT="[Text]" custT="1"/>
      <dgm:spPr>
        <a:solidFill>
          <a:srgbClr val="F78D2D"/>
        </a:solidFill>
        <a:ln>
          <a:noFill/>
        </a:ln>
      </dgm:spPr>
      <dgm:t>
        <a:bodyPr/>
        <a:lstStyle/>
        <a:p>
          <a:r>
            <a:rPr lang="en-US" sz="1800" dirty="0" smtClean="0">
              <a:solidFill>
                <a:schemeClr val="tx1"/>
              </a:solidFill>
            </a:rPr>
            <a:t>Curricula is posted on Roles Wiki</a:t>
          </a:r>
          <a:endParaRPr lang="en-US" sz="1800" dirty="0">
            <a:solidFill>
              <a:schemeClr val="tx1"/>
            </a:solidFill>
          </a:endParaRPr>
        </a:p>
      </dgm:t>
    </dgm:pt>
    <dgm:pt modelId="{5FD53374-710E-4BF0-A131-F7B509FCC6A7}" type="parTrans" cxnId="{2885F795-DE9B-4EEE-B7F1-17142D3F4F3D}">
      <dgm:prSet/>
      <dgm:spPr/>
      <dgm:t>
        <a:bodyPr/>
        <a:lstStyle/>
        <a:p>
          <a:endParaRPr lang="en-US"/>
        </a:p>
      </dgm:t>
    </dgm:pt>
    <dgm:pt modelId="{7127B8D6-A87B-4452-B9B3-4F4974111EDB}" type="sibTrans" cxnId="{2885F795-DE9B-4EEE-B7F1-17142D3F4F3D}">
      <dgm:prSet/>
      <dgm:spPr/>
      <dgm:t>
        <a:bodyPr/>
        <a:lstStyle/>
        <a:p>
          <a:endParaRPr lang="en-US"/>
        </a:p>
      </dgm:t>
    </dgm:pt>
    <dgm:pt modelId="{1409BA91-70A2-4897-BBA4-8421F7B6000E}" type="pres">
      <dgm:prSet presAssocID="{240C8D7A-4111-4637-9472-61C26259DE35}" presName="diagram" presStyleCnt="0">
        <dgm:presLayoutVars>
          <dgm:dir/>
          <dgm:resizeHandles val="exact"/>
        </dgm:presLayoutVars>
      </dgm:prSet>
      <dgm:spPr/>
      <dgm:t>
        <a:bodyPr/>
        <a:lstStyle/>
        <a:p>
          <a:endParaRPr lang="en-US"/>
        </a:p>
      </dgm:t>
    </dgm:pt>
    <dgm:pt modelId="{5B399227-312F-438A-8B97-803C13AB3BD4}" type="pres">
      <dgm:prSet presAssocID="{4802BDC5-FAE1-4E14-BC45-C586560C5D6B}" presName="node" presStyleLbl="node1" presStyleIdx="0" presStyleCnt="4">
        <dgm:presLayoutVars>
          <dgm:bulletEnabled val="1"/>
        </dgm:presLayoutVars>
      </dgm:prSet>
      <dgm:spPr/>
      <dgm:t>
        <a:bodyPr/>
        <a:lstStyle/>
        <a:p>
          <a:endParaRPr lang="en-US"/>
        </a:p>
      </dgm:t>
    </dgm:pt>
    <dgm:pt modelId="{6FE1E9CE-9E2D-4B16-B9C4-92B5D0CA2466}" type="pres">
      <dgm:prSet presAssocID="{6B4D8E56-36B6-469A-BC81-5DD9BF8D2D6E}" presName="sibTrans" presStyleLbl="sibTrans2D1" presStyleIdx="0" presStyleCnt="3"/>
      <dgm:spPr/>
      <dgm:t>
        <a:bodyPr/>
        <a:lstStyle/>
        <a:p>
          <a:endParaRPr lang="en-US"/>
        </a:p>
      </dgm:t>
    </dgm:pt>
    <dgm:pt modelId="{4A8BD5AD-FDAE-43E7-AB31-FF0F0AB7AB94}" type="pres">
      <dgm:prSet presAssocID="{6B4D8E56-36B6-469A-BC81-5DD9BF8D2D6E}" presName="connectorText" presStyleLbl="sibTrans2D1" presStyleIdx="0" presStyleCnt="3"/>
      <dgm:spPr/>
      <dgm:t>
        <a:bodyPr/>
        <a:lstStyle/>
        <a:p>
          <a:endParaRPr lang="en-US"/>
        </a:p>
      </dgm:t>
    </dgm:pt>
    <dgm:pt modelId="{B0602BDF-BEAD-479F-BA43-E8C64275EFA4}" type="pres">
      <dgm:prSet presAssocID="{E077BEA0-1506-4D35-BF31-0A6A14ACAECB}" presName="node" presStyleLbl="node1" presStyleIdx="1" presStyleCnt="4">
        <dgm:presLayoutVars>
          <dgm:bulletEnabled val="1"/>
        </dgm:presLayoutVars>
      </dgm:prSet>
      <dgm:spPr/>
      <dgm:t>
        <a:bodyPr/>
        <a:lstStyle/>
        <a:p>
          <a:endParaRPr lang="en-US"/>
        </a:p>
      </dgm:t>
    </dgm:pt>
    <dgm:pt modelId="{F2711B19-0C3C-461A-9D74-FF5BA8B03867}" type="pres">
      <dgm:prSet presAssocID="{303CB13F-249B-423A-A285-66ADB48FC44C}" presName="sibTrans" presStyleLbl="sibTrans2D1" presStyleIdx="1" presStyleCnt="3"/>
      <dgm:spPr/>
      <dgm:t>
        <a:bodyPr/>
        <a:lstStyle/>
        <a:p>
          <a:endParaRPr lang="en-US"/>
        </a:p>
      </dgm:t>
    </dgm:pt>
    <dgm:pt modelId="{1D04EF04-93D6-44DC-BB4E-EAC0563B1225}" type="pres">
      <dgm:prSet presAssocID="{303CB13F-249B-423A-A285-66ADB48FC44C}" presName="connectorText" presStyleLbl="sibTrans2D1" presStyleIdx="1" presStyleCnt="3"/>
      <dgm:spPr/>
      <dgm:t>
        <a:bodyPr/>
        <a:lstStyle/>
        <a:p>
          <a:endParaRPr lang="en-US"/>
        </a:p>
      </dgm:t>
    </dgm:pt>
    <dgm:pt modelId="{9F9524E1-8753-4D79-93E6-B914B2BF0721}" type="pres">
      <dgm:prSet presAssocID="{EA1777CB-E9E8-4DD8-AFAA-8BC44F74B938}" presName="node" presStyleLbl="node1" presStyleIdx="2" presStyleCnt="4">
        <dgm:presLayoutVars>
          <dgm:bulletEnabled val="1"/>
        </dgm:presLayoutVars>
      </dgm:prSet>
      <dgm:spPr/>
      <dgm:t>
        <a:bodyPr/>
        <a:lstStyle/>
        <a:p>
          <a:endParaRPr lang="en-US"/>
        </a:p>
      </dgm:t>
    </dgm:pt>
    <dgm:pt modelId="{E0067AE1-B447-4676-813D-0D4560318F16}" type="pres">
      <dgm:prSet presAssocID="{20014E2E-9CC9-4EEE-9376-34894C89B04C}" presName="sibTrans" presStyleLbl="sibTrans2D1" presStyleIdx="2" presStyleCnt="3"/>
      <dgm:spPr/>
      <dgm:t>
        <a:bodyPr/>
        <a:lstStyle/>
        <a:p>
          <a:endParaRPr lang="en-US"/>
        </a:p>
      </dgm:t>
    </dgm:pt>
    <dgm:pt modelId="{E1C63285-E3B1-453C-B9DB-F24D505F0669}" type="pres">
      <dgm:prSet presAssocID="{20014E2E-9CC9-4EEE-9376-34894C89B04C}" presName="connectorText" presStyleLbl="sibTrans2D1" presStyleIdx="2" presStyleCnt="3"/>
      <dgm:spPr/>
      <dgm:t>
        <a:bodyPr/>
        <a:lstStyle/>
        <a:p>
          <a:endParaRPr lang="en-US"/>
        </a:p>
      </dgm:t>
    </dgm:pt>
    <dgm:pt modelId="{0BFD7C51-1287-43E6-B70C-12B6032EE9A1}" type="pres">
      <dgm:prSet presAssocID="{512BB5C2-15DB-4AB7-8F1B-EB9CEBD2C458}" presName="node" presStyleLbl="node1" presStyleIdx="3" presStyleCnt="4">
        <dgm:presLayoutVars>
          <dgm:bulletEnabled val="1"/>
        </dgm:presLayoutVars>
      </dgm:prSet>
      <dgm:spPr/>
      <dgm:t>
        <a:bodyPr/>
        <a:lstStyle/>
        <a:p>
          <a:endParaRPr lang="en-US"/>
        </a:p>
      </dgm:t>
    </dgm:pt>
  </dgm:ptLst>
  <dgm:cxnLst>
    <dgm:cxn modelId="{8095DB08-E773-4F33-955C-101B0FAB84B1}" srcId="{240C8D7A-4111-4637-9472-61C26259DE35}" destId="{512BB5C2-15DB-4AB7-8F1B-EB9CEBD2C458}" srcOrd="3" destOrd="0" parTransId="{EDD6067A-CB82-4A4D-B795-E1C26452317F}" sibTransId="{E0A22354-6E23-40A7-87AE-687E4C2D2553}"/>
    <dgm:cxn modelId="{CC639677-14E2-4B03-9121-5A7219AB15FD}" type="presOf" srcId="{20014E2E-9CC9-4EEE-9376-34894C89B04C}" destId="{E1C63285-E3B1-453C-B9DB-F24D505F0669}" srcOrd="1" destOrd="0" presId="urn:microsoft.com/office/officeart/2005/8/layout/process5"/>
    <dgm:cxn modelId="{C39A8636-3DD7-4ED8-91F6-F715B5FD1531}" srcId="{240C8D7A-4111-4637-9472-61C26259DE35}" destId="{EA1777CB-E9E8-4DD8-AFAA-8BC44F74B938}" srcOrd="2" destOrd="0" parTransId="{A06D81B2-9217-4795-91D5-F0C9F4B35106}" sibTransId="{20014E2E-9CC9-4EEE-9376-34894C89B04C}"/>
    <dgm:cxn modelId="{BAEF660C-FF6E-4E21-ABA1-025C7AC62B0A}" type="presOf" srcId="{1AB890CB-29D2-4AE2-A2CB-2B852EE38A03}" destId="{5B399227-312F-438A-8B97-803C13AB3BD4}" srcOrd="0" destOrd="1" presId="urn:microsoft.com/office/officeart/2005/8/layout/process5"/>
    <dgm:cxn modelId="{238099DC-807B-44FA-993F-7625DE4CAA87}" srcId="{E077BEA0-1506-4D35-BF31-0A6A14ACAECB}" destId="{22A3B99E-43B9-46A6-9C22-3139B788D783}" srcOrd="0" destOrd="0" parTransId="{0B8D00CF-26CC-4817-A0A8-725159515DB6}" sibTransId="{E77DEBAB-C8C3-446C-8259-4C99AB72A33E}"/>
    <dgm:cxn modelId="{990C7969-518A-48F9-A6BC-88C46CBE69F2}" srcId="{240C8D7A-4111-4637-9472-61C26259DE35}" destId="{4802BDC5-FAE1-4E14-BC45-C586560C5D6B}" srcOrd="0" destOrd="0" parTransId="{93B11D52-CF95-4CE1-A206-5E215D6C15C7}" sibTransId="{6B4D8E56-36B6-469A-BC81-5DD9BF8D2D6E}"/>
    <dgm:cxn modelId="{85FB0DEB-174F-416E-AF11-E9CADDEBBAD9}" type="presOf" srcId="{240C8D7A-4111-4637-9472-61C26259DE35}" destId="{1409BA91-70A2-4897-BBA4-8421F7B6000E}" srcOrd="0" destOrd="0" presId="urn:microsoft.com/office/officeart/2005/8/layout/process5"/>
    <dgm:cxn modelId="{20508C15-AA34-47EF-A781-2601284E9EA4}" type="presOf" srcId="{303CB13F-249B-423A-A285-66ADB48FC44C}" destId="{F2711B19-0C3C-461A-9D74-FF5BA8B03867}" srcOrd="0" destOrd="0" presId="urn:microsoft.com/office/officeart/2005/8/layout/process5"/>
    <dgm:cxn modelId="{6A5FF6D1-FD63-416B-81A0-49EA50E065EE}" type="presOf" srcId="{3700C295-A5FA-40FE-9DA1-D46FF34D2F0D}" destId="{9F9524E1-8753-4D79-93E6-B914B2BF0721}" srcOrd="0" destOrd="1" presId="urn:microsoft.com/office/officeart/2005/8/layout/process5"/>
    <dgm:cxn modelId="{BFAB9BBD-923E-4288-B60E-2C0E0D3CA415}" srcId="{240C8D7A-4111-4637-9472-61C26259DE35}" destId="{E077BEA0-1506-4D35-BF31-0A6A14ACAECB}" srcOrd="1" destOrd="0" parTransId="{9D1E0924-FA6C-4EB1-A70C-D4FD62B82896}" sibTransId="{303CB13F-249B-423A-A285-66ADB48FC44C}"/>
    <dgm:cxn modelId="{5D7D6AE0-E2F2-4461-97E0-C05A02F87479}" type="presOf" srcId="{4802BDC5-FAE1-4E14-BC45-C586560C5D6B}" destId="{5B399227-312F-438A-8B97-803C13AB3BD4}" srcOrd="0" destOrd="0" presId="urn:microsoft.com/office/officeart/2005/8/layout/process5"/>
    <dgm:cxn modelId="{2F010DA6-E687-4314-BCEF-8C557970E1CC}" type="presOf" srcId="{20014E2E-9CC9-4EEE-9376-34894C89B04C}" destId="{E0067AE1-B447-4676-813D-0D4560318F16}" srcOrd="0" destOrd="0" presId="urn:microsoft.com/office/officeart/2005/8/layout/process5"/>
    <dgm:cxn modelId="{6C7D0A19-53BC-46D1-AE30-B48D8F8E02EA}" type="presOf" srcId="{E077BEA0-1506-4D35-BF31-0A6A14ACAECB}" destId="{B0602BDF-BEAD-479F-BA43-E8C64275EFA4}" srcOrd="0" destOrd="0" presId="urn:microsoft.com/office/officeart/2005/8/layout/process5"/>
    <dgm:cxn modelId="{0294A020-809A-46DB-968B-467CF2585C9E}" type="presOf" srcId="{303CB13F-249B-423A-A285-66ADB48FC44C}" destId="{1D04EF04-93D6-44DC-BB4E-EAC0563B1225}" srcOrd="1" destOrd="0" presId="urn:microsoft.com/office/officeart/2005/8/layout/process5"/>
    <dgm:cxn modelId="{AA6BFD87-56E3-41A4-836C-8308B8A837D0}" type="presOf" srcId="{6B4D8E56-36B6-469A-BC81-5DD9BF8D2D6E}" destId="{6FE1E9CE-9E2D-4B16-B9C4-92B5D0CA2466}" srcOrd="0" destOrd="0" presId="urn:microsoft.com/office/officeart/2005/8/layout/process5"/>
    <dgm:cxn modelId="{D924383A-2300-4C72-9FEF-ACA34705F1AF}" type="presOf" srcId="{F66DFE8E-9183-488F-A983-5632218CEDB1}" destId="{0BFD7C51-1287-43E6-B70C-12B6032EE9A1}" srcOrd="0" destOrd="1" presId="urn:microsoft.com/office/officeart/2005/8/layout/process5"/>
    <dgm:cxn modelId="{FE79C801-A71A-4FFC-96C3-07A4C1FFBE5D}" type="presOf" srcId="{22A3B99E-43B9-46A6-9C22-3139B788D783}" destId="{B0602BDF-BEAD-479F-BA43-E8C64275EFA4}" srcOrd="0" destOrd="1" presId="urn:microsoft.com/office/officeart/2005/8/layout/process5"/>
    <dgm:cxn modelId="{87570C11-8F3A-4146-A20F-4B0ED319573D}" srcId="{EA1777CB-E9E8-4DD8-AFAA-8BC44F74B938}" destId="{3700C295-A5FA-40FE-9DA1-D46FF34D2F0D}" srcOrd="0" destOrd="0" parTransId="{F876E8CA-7753-41CE-8FE8-B37480CF5901}" sibTransId="{8F8953F9-392C-4F32-9EA4-32DF96C6CF65}"/>
    <dgm:cxn modelId="{2F190C4E-CAD7-4483-AC0D-3B64C9C7A0E9}" type="presOf" srcId="{EA1777CB-E9E8-4DD8-AFAA-8BC44F74B938}" destId="{9F9524E1-8753-4D79-93E6-B914B2BF0721}" srcOrd="0" destOrd="0" presId="urn:microsoft.com/office/officeart/2005/8/layout/process5"/>
    <dgm:cxn modelId="{778A5E17-706A-4C0C-94C9-9C084AC0C728}" type="presOf" srcId="{512BB5C2-15DB-4AB7-8F1B-EB9CEBD2C458}" destId="{0BFD7C51-1287-43E6-B70C-12B6032EE9A1}" srcOrd="0" destOrd="0" presId="urn:microsoft.com/office/officeart/2005/8/layout/process5"/>
    <dgm:cxn modelId="{F2F46AB2-E082-4C71-BDA6-5799925C605B}" srcId="{4802BDC5-FAE1-4E14-BC45-C586560C5D6B}" destId="{1AB890CB-29D2-4AE2-A2CB-2B852EE38A03}" srcOrd="0" destOrd="0" parTransId="{979229F0-7A75-4827-92B8-225259B32074}" sibTransId="{F5E7342E-F379-41B7-BA84-3E3975E853B6}"/>
    <dgm:cxn modelId="{28BD6FA9-B413-4A2C-B345-E885F9766865}" type="presOf" srcId="{6B4D8E56-36B6-469A-BC81-5DD9BF8D2D6E}" destId="{4A8BD5AD-FDAE-43E7-AB31-FF0F0AB7AB94}" srcOrd="1" destOrd="0" presId="urn:microsoft.com/office/officeart/2005/8/layout/process5"/>
    <dgm:cxn modelId="{2885F795-DE9B-4EEE-B7F1-17142D3F4F3D}" srcId="{512BB5C2-15DB-4AB7-8F1B-EB9CEBD2C458}" destId="{F66DFE8E-9183-488F-A983-5632218CEDB1}" srcOrd="0" destOrd="0" parTransId="{5FD53374-710E-4BF0-A131-F7B509FCC6A7}" sibTransId="{7127B8D6-A87B-4452-B9B3-4F4974111EDB}"/>
    <dgm:cxn modelId="{C0AFCF32-533F-4F2B-A858-730BF375A57B}" type="presParOf" srcId="{1409BA91-70A2-4897-BBA4-8421F7B6000E}" destId="{5B399227-312F-438A-8B97-803C13AB3BD4}" srcOrd="0" destOrd="0" presId="urn:microsoft.com/office/officeart/2005/8/layout/process5"/>
    <dgm:cxn modelId="{0844A5E9-36CE-43A4-B0E5-ED473677A6F8}" type="presParOf" srcId="{1409BA91-70A2-4897-BBA4-8421F7B6000E}" destId="{6FE1E9CE-9E2D-4B16-B9C4-92B5D0CA2466}" srcOrd="1" destOrd="0" presId="urn:microsoft.com/office/officeart/2005/8/layout/process5"/>
    <dgm:cxn modelId="{8C86D4F0-74BF-42A6-92F1-00769AA9299C}" type="presParOf" srcId="{6FE1E9CE-9E2D-4B16-B9C4-92B5D0CA2466}" destId="{4A8BD5AD-FDAE-43E7-AB31-FF0F0AB7AB94}" srcOrd="0" destOrd="0" presId="urn:microsoft.com/office/officeart/2005/8/layout/process5"/>
    <dgm:cxn modelId="{E06038E3-0118-44E5-A6C6-CA765781448A}" type="presParOf" srcId="{1409BA91-70A2-4897-BBA4-8421F7B6000E}" destId="{B0602BDF-BEAD-479F-BA43-E8C64275EFA4}" srcOrd="2" destOrd="0" presId="urn:microsoft.com/office/officeart/2005/8/layout/process5"/>
    <dgm:cxn modelId="{88162ABF-8AE5-4E43-BCB4-AF18F5F876D2}" type="presParOf" srcId="{1409BA91-70A2-4897-BBA4-8421F7B6000E}" destId="{F2711B19-0C3C-461A-9D74-FF5BA8B03867}" srcOrd="3" destOrd="0" presId="urn:microsoft.com/office/officeart/2005/8/layout/process5"/>
    <dgm:cxn modelId="{D70315BB-EED6-4968-AF10-73E44605C093}" type="presParOf" srcId="{F2711B19-0C3C-461A-9D74-FF5BA8B03867}" destId="{1D04EF04-93D6-44DC-BB4E-EAC0563B1225}" srcOrd="0" destOrd="0" presId="urn:microsoft.com/office/officeart/2005/8/layout/process5"/>
    <dgm:cxn modelId="{DA27964E-5774-4AA1-AECC-4E14539581B8}" type="presParOf" srcId="{1409BA91-70A2-4897-BBA4-8421F7B6000E}" destId="{9F9524E1-8753-4D79-93E6-B914B2BF0721}" srcOrd="4" destOrd="0" presId="urn:microsoft.com/office/officeart/2005/8/layout/process5"/>
    <dgm:cxn modelId="{1FA11D6F-E7BB-4E4B-9559-8417322DBC1C}" type="presParOf" srcId="{1409BA91-70A2-4897-BBA4-8421F7B6000E}" destId="{E0067AE1-B447-4676-813D-0D4560318F16}" srcOrd="5" destOrd="0" presId="urn:microsoft.com/office/officeart/2005/8/layout/process5"/>
    <dgm:cxn modelId="{25614858-020E-47B8-AA7E-7BFD2C9C8E84}" type="presParOf" srcId="{E0067AE1-B447-4676-813D-0D4560318F16}" destId="{E1C63285-E3B1-453C-B9DB-F24D505F0669}" srcOrd="0" destOrd="0" presId="urn:microsoft.com/office/officeart/2005/8/layout/process5"/>
    <dgm:cxn modelId="{44C0ED44-8FFF-41BF-AC4E-42428ADD9F6F}" type="presParOf" srcId="{1409BA91-70A2-4897-BBA4-8421F7B6000E}" destId="{0BFD7C51-1287-43E6-B70C-12B6032EE9A1}" srcOrd="6" destOrd="0" presId="urn:microsoft.com/office/officeart/2005/8/layout/process5"/>
  </dgm:cxnLst>
  <dgm:bg>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240C8D7A-4111-4637-9472-61C26259DE35}"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n-US"/>
        </a:p>
      </dgm:t>
    </dgm:pt>
    <dgm:pt modelId="{4802BDC5-FAE1-4E14-BC45-C586560C5D6B}">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2400" dirty="0" smtClean="0">
              <a:solidFill>
                <a:schemeClr val="bg1"/>
              </a:solidFill>
            </a:rPr>
            <a:t>Requirement</a:t>
          </a:r>
          <a:endParaRPr lang="en-US" sz="2400" dirty="0">
            <a:solidFill>
              <a:schemeClr val="bg1"/>
            </a:solidFill>
          </a:endParaRPr>
        </a:p>
      </dgm:t>
    </dgm:pt>
    <dgm:pt modelId="{93B11D52-CF95-4CE1-A206-5E215D6C15C7}" type="parTrans" cxnId="{990C7969-518A-48F9-A6BC-88C46CBE69F2}">
      <dgm:prSet/>
      <dgm:spPr/>
      <dgm:t>
        <a:bodyPr/>
        <a:lstStyle/>
        <a:p>
          <a:endParaRPr lang="en-US"/>
        </a:p>
      </dgm:t>
    </dgm:pt>
    <dgm:pt modelId="{6B4D8E56-36B6-469A-BC81-5DD9BF8D2D6E}" type="sibTrans" cxnId="{990C7969-518A-48F9-A6BC-88C46CBE69F2}">
      <dgm:prSet/>
      <dgm:spPr>
        <a:solidFill>
          <a:srgbClr val="95C93D"/>
        </a:solidFill>
        <a:effectLst>
          <a:outerShdw blurRad="50800" dist="38100" dir="2700000" algn="tl" rotWithShape="0">
            <a:prstClr val="black">
              <a:alpha val="40000"/>
            </a:prstClr>
          </a:outerShdw>
        </a:effectLst>
      </dgm:spPr>
      <dgm:t>
        <a:bodyPr/>
        <a:lstStyle/>
        <a:p>
          <a:endParaRPr lang="en-US" dirty="0"/>
        </a:p>
      </dgm:t>
    </dgm:pt>
    <dgm:pt modelId="{1AB890CB-29D2-4AE2-A2CB-2B852EE38A03}">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800" dirty="0" smtClean="0">
              <a:solidFill>
                <a:schemeClr val="bg1"/>
              </a:solidFill>
            </a:rPr>
            <a:t>User is responsible to complete training, when required, for the role’s assignment</a:t>
          </a:r>
          <a:endParaRPr lang="en-US" sz="1800" dirty="0">
            <a:solidFill>
              <a:schemeClr val="bg1"/>
            </a:solidFill>
          </a:endParaRPr>
        </a:p>
      </dgm:t>
    </dgm:pt>
    <dgm:pt modelId="{979229F0-7A75-4827-92B8-225259B32074}" type="parTrans" cxnId="{F2F46AB2-E082-4C71-BDA6-5799925C605B}">
      <dgm:prSet/>
      <dgm:spPr/>
      <dgm:t>
        <a:bodyPr/>
        <a:lstStyle/>
        <a:p>
          <a:endParaRPr lang="en-US"/>
        </a:p>
      </dgm:t>
    </dgm:pt>
    <dgm:pt modelId="{F5E7342E-F379-41B7-BA84-3E3975E853B6}" type="sibTrans" cxnId="{F2F46AB2-E082-4C71-BDA6-5799925C605B}">
      <dgm:prSet/>
      <dgm:spPr/>
      <dgm:t>
        <a:bodyPr/>
        <a:lstStyle/>
        <a:p>
          <a:endParaRPr lang="en-US"/>
        </a:p>
      </dgm:t>
    </dgm:pt>
    <dgm:pt modelId="{E077BEA0-1506-4D35-BF31-0A6A14ACAECB}">
      <dgm:prSet phldrT="[Text]" custT="1"/>
      <dgm:spPr>
        <a:solidFill>
          <a:srgbClr val="95C93D"/>
        </a:solidFill>
        <a:ln>
          <a:noFill/>
        </a:ln>
        <a:effectLst>
          <a:outerShdw blurRad="50800" dist="38100" dir="2700000" algn="tl" rotWithShape="0">
            <a:prstClr val="black">
              <a:alpha val="40000"/>
            </a:prstClr>
          </a:outerShdw>
        </a:effectLst>
      </dgm:spPr>
      <dgm:t>
        <a:bodyPr/>
        <a:lstStyle/>
        <a:p>
          <a:r>
            <a:rPr lang="en-US" sz="2400" dirty="0" smtClean="0">
              <a:solidFill>
                <a:schemeClr val="tx1"/>
              </a:solidFill>
            </a:rPr>
            <a:t>Verification</a:t>
          </a:r>
          <a:endParaRPr lang="en-US" sz="2400" dirty="0">
            <a:solidFill>
              <a:schemeClr val="tx1"/>
            </a:solidFill>
          </a:endParaRPr>
        </a:p>
      </dgm:t>
    </dgm:pt>
    <dgm:pt modelId="{9D1E0924-FA6C-4EB1-A70C-D4FD62B82896}" type="parTrans" cxnId="{BFAB9BBD-923E-4288-B60E-2C0E0D3CA415}">
      <dgm:prSet/>
      <dgm:spPr/>
      <dgm:t>
        <a:bodyPr/>
        <a:lstStyle/>
        <a:p>
          <a:endParaRPr lang="en-US"/>
        </a:p>
      </dgm:t>
    </dgm:pt>
    <dgm:pt modelId="{303CB13F-249B-423A-A285-66ADB48FC44C}" type="sibTrans" cxnId="{BFAB9BBD-923E-4288-B60E-2C0E0D3CA415}">
      <dgm:prSet/>
      <dgm:spPr>
        <a:solidFill>
          <a:srgbClr val="FFD200"/>
        </a:solidFill>
        <a:effectLst>
          <a:outerShdw blurRad="50800" dist="38100" dir="2700000" algn="tl" rotWithShape="0">
            <a:prstClr val="black">
              <a:alpha val="40000"/>
            </a:prstClr>
          </a:outerShdw>
        </a:effectLst>
      </dgm:spPr>
      <dgm:t>
        <a:bodyPr/>
        <a:lstStyle/>
        <a:p>
          <a:endParaRPr lang="en-US" dirty="0"/>
        </a:p>
      </dgm:t>
    </dgm:pt>
    <dgm:pt modelId="{22A3B99E-43B9-46A6-9C22-3139B788D783}">
      <dgm:prSet phldrT="[Text]" custT="1"/>
      <dgm:spPr>
        <a:solidFill>
          <a:srgbClr val="95C93D"/>
        </a:solidFill>
        <a:ln>
          <a:noFill/>
        </a:ln>
        <a:effectLst>
          <a:outerShdw blurRad="50800" dist="38100" dir="2700000" algn="tl" rotWithShape="0">
            <a:prstClr val="black">
              <a:alpha val="40000"/>
            </a:prstClr>
          </a:outerShdw>
        </a:effectLst>
      </dgm:spPr>
      <dgm:t>
        <a:bodyPr/>
        <a:lstStyle/>
        <a:p>
          <a:r>
            <a:rPr lang="en-US" sz="1800" dirty="0" smtClean="0">
              <a:solidFill>
                <a:schemeClr val="tx1"/>
              </a:solidFill>
            </a:rPr>
            <a:t>User having completed training is to be verified by user’s immediate supervisor before submitting the KSAMS request</a:t>
          </a:r>
          <a:endParaRPr lang="en-US" sz="1800" dirty="0">
            <a:solidFill>
              <a:schemeClr val="tx1"/>
            </a:solidFill>
          </a:endParaRPr>
        </a:p>
      </dgm:t>
    </dgm:pt>
    <dgm:pt modelId="{0B8D00CF-26CC-4817-A0A8-725159515DB6}" type="parTrans" cxnId="{238099DC-807B-44FA-993F-7625DE4CAA87}">
      <dgm:prSet/>
      <dgm:spPr/>
      <dgm:t>
        <a:bodyPr/>
        <a:lstStyle/>
        <a:p>
          <a:endParaRPr lang="en-US"/>
        </a:p>
      </dgm:t>
    </dgm:pt>
    <dgm:pt modelId="{E77DEBAB-C8C3-446C-8259-4C99AB72A33E}" type="sibTrans" cxnId="{238099DC-807B-44FA-993F-7625DE4CAA87}">
      <dgm:prSet/>
      <dgm:spPr/>
      <dgm:t>
        <a:bodyPr/>
        <a:lstStyle/>
        <a:p>
          <a:endParaRPr lang="en-US"/>
        </a:p>
      </dgm:t>
    </dgm:pt>
    <dgm:pt modelId="{EA1777CB-E9E8-4DD8-AFAA-8BC44F74B938}">
      <dgm:prSet phldrT="[Text]" custT="1"/>
      <dgm:spPr>
        <a:solidFill>
          <a:srgbClr val="FFD200"/>
        </a:solidFill>
        <a:ln>
          <a:noFill/>
        </a:ln>
      </dgm:spPr>
      <dgm:t>
        <a:bodyPr/>
        <a:lstStyle/>
        <a:p>
          <a:r>
            <a:rPr lang="en-US" sz="2400" dirty="0" smtClean="0">
              <a:solidFill>
                <a:schemeClr val="tx1"/>
              </a:solidFill>
            </a:rPr>
            <a:t>Roles identified</a:t>
          </a:r>
          <a:endParaRPr lang="en-US" sz="2400" dirty="0">
            <a:solidFill>
              <a:schemeClr val="tx1"/>
            </a:solidFill>
          </a:endParaRPr>
        </a:p>
      </dgm:t>
    </dgm:pt>
    <dgm:pt modelId="{A06D81B2-9217-4795-91D5-F0C9F4B35106}" type="parTrans" cxnId="{C39A8636-3DD7-4ED8-91F6-F715B5FD1531}">
      <dgm:prSet/>
      <dgm:spPr/>
      <dgm:t>
        <a:bodyPr/>
        <a:lstStyle/>
        <a:p>
          <a:endParaRPr lang="en-US"/>
        </a:p>
      </dgm:t>
    </dgm:pt>
    <dgm:pt modelId="{20014E2E-9CC9-4EEE-9376-34894C89B04C}" type="sibTrans" cxnId="{C39A8636-3DD7-4ED8-91F6-F715B5FD1531}">
      <dgm:prSet/>
      <dgm:spPr>
        <a:solidFill>
          <a:srgbClr val="F78D2D"/>
        </a:solidFill>
        <a:effectLst>
          <a:outerShdw blurRad="50800" dist="38100" dir="2700000" algn="tl" rotWithShape="0">
            <a:prstClr val="black">
              <a:alpha val="40000"/>
            </a:prstClr>
          </a:outerShdw>
        </a:effectLst>
      </dgm:spPr>
      <dgm:t>
        <a:bodyPr/>
        <a:lstStyle/>
        <a:p>
          <a:endParaRPr lang="en-US" dirty="0"/>
        </a:p>
      </dgm:t>
    </dgm:pt>
    <dgm:pt modelId="{3700C295-A5FA-40FE-9DA1-D46FF34D2F0D}">
      <dgm:prSet phldrT="[Text]" custT="1"/>
      <dgm:spPr>
        <a:solidFill>
          <a:srgbClr val="FFD200"/>
        </a:solidFill>
        <a:ln>
          <a:noFill/>
        </a:ln>
      </dgm:spPr>
      <dgm:t>
        <a:bodyPr/>
        <a:lstStyle/>
        <a:p>
          <a:r>
            <a:rPr lang="en-US" sz="1800" dirty="0" smtClean="0">
              <a:solidFill>
                <a:schemeClr val="tx1"/>
              </a:solidFill>
            </a:rPr>
            <a:t>Roles that require training have this identified in the name of the role in KSAMS by suffix “(Requires Training)”</a:t>
          </a:r>
          <a:endParaRPr lang="en-US" sz="1800" dirty="0">
            <a:solidFill>
              <a:schemeClr val="tx1"/>
            </a:solidFill>
          </a:endParaRPr>
        </a:p>
      </dgm:t>
    </dgm:pt>
    <dgm:pt modelId="{F876E8CA-7753-41CE-8FE8-B37480CF5901}" type="parTrans" cxnId="{87570C11-8F3A-4146-A20F-4B0ED319573D}">
      <dgm:prSet/>
      <dgm:spPr/>
      <dgm:t>
        <a:bodyPr/>
        <a:lstStyle/>
        <a:p>
          <a:endParaRPr lang="en-US"/>
        </a:p>
      </dgm:t>
    </dgm:pt>
    <dgm:pt modelId="{8F8953F9-392C-4F32-9EA4-32DF96C6CF65}" type="sibTrans" cxnId="{87570C11-8F3A-4146-A20F-4B0ED319573D}">
      <dgm:prSet/>
      <dgm:spPr/>
      <dgm:t>
        <a:bodyPr/>
        <a:lstStyle/>
        <a:p>
          <a:endParaRPr lang="en-US"/>
        </a:p>
      </dgm:t>
    </dgm:pt>
    <dgm:pt modelId="{512BB5C2-15DB-4AB7-8F1B-EB9CEBD2C458}">
      <dgm:prSet phldrT="[Text]" custT="1"/>
      <dgm:spPr>
        <a:solidFill>
          <a:srgbClr val="F78D2D"/>
        </a:solidFill>
        <a:ln>
          <a:noFill/>
        </a:ln>
        <a:effectLst>
          <a:outerShdw blurRad="50800" dist="38100" dir="2700000" algn="tl" rotWithShape="0">
            <a:prstClr val="black">
              <a:alpha val="40000"/>
            </a:prstClr>
          </a:outerShdw>
        </a:effectLst>
      </dgm:spPr>
      <dgm:t>
        <a:bodyPr/>
        <a:lstStyle/>
        <a:p>
          <a:r>
            <a:rPr lang="en-US" sz="2400" dirty="0" smtClean="0">
              <a:solidFill>
                <a:schemeClr val="tx1"/>
              </a:solidFill>
            </a:rPr>
            <a:t>Where to find</a:t>
          </a:r>
          <a:endParaRPr lang="en-US" sz="2400" dirty="0">
            <a:solidFill>
              <a:schemeClr val="tx1"/>
            </a:solidFill>
          </a:endParaRPr>
        </a:p>
      </dgm:t>
    </dgm:pt>
    <dgm:pt modelId="{EDD6067A-CB82-4A4D-B795-E1C26452317F}" type="parTrans" cxnId="{8095DB08-E773-4F33-955C-101B0FAB84B1}">
      <dgm:prSet/>
      <dgm:spPr/>
      <dgm:t>
        <a:bodyPr/>
        <a:lstStyle/>
        <a:p>
          <a:endParaRPr lang="en-US"/>
        </a:p>
      </dgm:t>
    </dgm:pt>
    <dgm:pt modelId="{E0A22354-6E23-40A7-87AE-687E4C2D2553}" type="sibTrans" cxnId="{8095DB08-E773-4F33-955C-101B0FAB84B1}">
      <dgm:prSet/>
      <dgm:spPr/>
      <dgm:t>
        <a:bodyPr/>
        <a:lstStyle/>
        <a:p>
          <a:endParaRPr lang="en-US"/>
        </a:p>
      </dgm:t>
    </dgm:pt>
    <dgm:pt modelId="{F66DFE8E-9183-488F-A983-5632218CEDB1}">
      <dgm:prSet phldrT="[Text]" custT="1"/>
      <dgm:spPr>
        <a:solidFill>
          <a:srgbClr val="F78D2D"/>
        </a:solidFill>
        <a:ln>
          <a:noFill/>
        </a:ln>
        <a:effectLst>
          <a:outerShdw blurRad="50800" dist="38100" dir="2700000" algn="tl" rotWithShape="0">
            <a:prstClr val="black">
              <a:alpha val="40000"/>
            </a:prstClr>
          </a:outerShdw>
        </a:effectLst>
      </dgm:spPr>
      <dgm:t>
        <a:bodyPr/>
        <a:lstStyle/>
        <a:p>
          <a:r>
            <a:rPr lang="en-US" sz="1800" dirty="0" smtClean="0">
              <a:solidFill>
                <a:schemeClr val="tx1"/>
              </a:solidFill>
            </a:rPr>
            <a:t>Curricula is posted on Roles Wiki</a:t>
          </a:r>
          <a:endParaRPr lang="en-US" sz="1800" dirty="0">
            <a:solidFill>
              <a:schemeClr val="tx1"/>
            </a:solidFill>
          </a:endParaRPr>
        </a:p>
      </dgm:t>
    </dgm:pt>
    <dgm:pt modelId="{5FD53374-710E-4BF0-A131-F7B509FCC6A7}" type="parTrans" cxnId="{2885F795-DE9B-4EEE-B7F1-17142D3F4F3D}">
      <dgm:prSet/>
      <dgm:spPr/>
      <dgm:t>
        <a:bodyPr/>
        <a:lstStyle/>
        <a:p>
          <a:endParaRPr lang="en-US"/>
        </a:p>
      </dgm:t>
    </dgm:pt>
    <dgm:pt modelId="{7127B8D6-A87B-4452-B9B3-4F4974111EDB}" type="sibTrans" cxnId="{2885F795-DE9B-4EEE-B7F1-17142D3F4F3D}">
      <dgm:prSet/>
      <dgm:spPr/>
      <dgm:t>
        <a:bodyPr/>
        <a:lstStyle/>
        <a:p>
          <a:endParaRPr lang="en-US"/>
        </a:p>
      </dgm:t>
    </dgm:pt>
    <dgm:pt modelId="{1409BA91-70A2-4897-BBA4-8421F7B6000E}" type="pres">
      <dgm:prSet presAssocID="{240C8D7A-4111-4637-9472-61C26259DE35}" presName="diagram" presStyleCnt="0">
        <dgm:presLayoutVars>
          <dgm:dir/>
          <dgm:resizeHandles val="exact"/>
        </dgm:presLayoutVars>
      </dgm:prSet>
      <dgm:spPr/>
      <dgm:t>
        <a:bodyPr/>
        <a:lstStyle/>
        <a:p>
          <a:endParaRPr lang="en-US"/>
        </a:p>
      </dgm:t>
    </dgm:pt>
    <dgm:pt modelId="{5B399227-312F-438A-8B97-803C13AB3BD4}" type="pres">
      <dgm:prSet presAssocID="{4802BDC5-FAE1-4E14-BC45-C586560C5D6B}" presName="node" presStyleLbl="node1" presStyleIdx="0" presStyleCnt="4">
        <dgm:presLayoutVars>
          <dgm:bulletEnabled val="1"/>
        </dgm:presLayoutVars>
      </dgm:prSet>
      <dgm:spPr/>
      <dgm:t>
        <a:bodyPr/>
        <a:lstStyle/>
        <a:p>
          <a:endParaRPr lang="en-US"/>
        </a:p>
      </dgm:t>
    </dgm:pt>
    <dgm:pt modelId="{6FE1E9CE-9E2D-4B16-B9C4-92B5D0CA2466}" type="pres">
      <dgm:prSet presAssocID="{6B4D8E56-36B6-469A-BC81-5DD9BF8D2D6E}" presName="sibTrans" presStyleLbl="sibTrans2D1" presStyleIdx="0" presStyleCnt="3"/>
      <dgm:spPr/>
      <dgm:t>
        <a:bodyPr/>
        <a:lstStyle/>
        <a:p>
          <a:endParaRPr lang="en-US"/>
        </a:p>
      </dgm:t>
    </dgm:pt>
    <dgm:pt modelId="{4A8BD5AD-FDAE-43E7-AB31-FF0F0AB7AB94}" type="pres">
      <dgm:prSet presAssocID="{6B4D8E56-36B6-469A-BC81-5DD9BF8D2D6E}" presName="connectorText" presStyleLbl="sibTrans2D1" presStyleIdx="0" presStyleCnt="3"/>
      <dgm:spPr/>
      <dgm:t>
        <a:bodyPr/>
        <a:lstStyle/>
        <a:p>
          <a:endParaRPr lang="en-US"/>
        </a:p>
      </dgm:t>
    </dgm:pt>
    <dgm:pt modelId="{B0602BDF-BEAD-479F-BA43-E8C64275EFA4}" type="pres">
      <dgm:prSet presAssocID="{E077BEA0-1506-4D35-BF31-0A6A14ACAECB}" presName="node" presStyleLbl="node1" presStyleIdx="1" presStyleCnt="4">
        <dgm:presLayoutVars>
          <dgm:bulletEnabled val="1"/>
        </dgm:presLayoutVars>
      </dgm:prSet>
      <dgm:spPr/>
      <dgm:t>
        <a:bodyPr/>
        <a:lstStyle/>
        <a:p>
          <a:endParaRPr lang="en-US"/>
        </a:p>
      </dgm:t>
    </dgm:pt>
    <dgm:pt modelId="{F2711B19-0C3C-461A-9D74-FF5BA8B03867}" type="pres">
      <dgm:prSet presAssocID="{303CB13F-249B-423A-A285-66ADB48FC44C}" presName="sibTrans" presStyleLbl="sibTrans2D1" presStyleIdx="1" presStyleCnt="3"/>
      <dgm:spPr/>
      <dgm:t>
        <a:bodyPr/>
        <a:lstStyle/>
        <a:p>
          <a:endParaRPr lang="en-US"/>
        </a:p>
      </dgm:t>
    </dgm:pt>
    <dgm:pt modelId="{1D04EF04-93D6-44DC-BB4E-EAC0563B1225}" type="pres">
      <dgm:prSet presAssocID="{303CB13F-249B-423A-A285-66ADB48FC44C}" presName="connectorText" presStyleLbl="sibTrans2D1" presStyleIdx="1" presStyleCnt="3"/>
      <dgm:spPr/>
      <dgm:t>
        <a:bodyPr/>
        <a:lstStyle/>
        <a:p>
          <a:endParaRPr lang="en-US"/>
        </a:p>
      </dgm:t>
    </dgm:pt>
    <dgm:pt modelId="{9F9524E1-8753-4D79-93E6-B914B2BF0721}" type="pres">
      <dgm:prSet presAssocID="{EA1777CB-E9E8-4DD8-AFAA-8BC44F74B938}" presName="node" presStyleLbl="node1" presStyleIdx="2" presStyleCnt="4">
        <dgm:presLayoutVars>
          <dgm:bulletEnabled val="1"/>
        </dgm:presLayoutVars>
      </dgm:prSet>
      <dgm:spPr/>
      <dgm:t>
        <a:bodyPr/>
        <a:lstStyle/>
        <a:p>
          <a:endParaRPr lang="en-US"/>
        </a:p>
      </dgm:t>
    </dgm:pt>
    <dgm:pt modelId="{E0067AE1-B447-4676-813D-0D4560318F16}" type="pres">
      <dgm:prSet presAssocID="{20014E2E-9CC9-4EEE-9376-34894C89B04C}" presName="sibTrans" presStyleLbl="sibTrans2D1" presStyleIdx="2" presStyleCnt="3"/>
      <dgm:spPr/>
      <dgm:t>
        <a:bodyPr/>
        <a:lstStyle/>
        <a:p>
          <a:endParaRPr lang="en-US"/>
        </a:p>
      </dgm:t>
    </dgm:pt>
    <dgm:pt modelId="{E1C63285-E3B1-453C-B9DB-F24D505F0669}" type="pres">
      <dgm:prSet presAssocID="{20014E2E-9CC9-4EEE-9376-34894C89B04C}" presName="connectorText" presStyleLbl="sibTrans2D1" presStyleIdx="2" presStyleCnt="3"/>
      <dgm:spPr/>
      <dgm:t>
        <a:bodyPr/>
        <a:lstStyle/>
        <a:p>
          <a:endParaRPr lang="en-US"/>
        </a:p>
      </dgm:t>
    </dgm:pt>
    <dgm:pt modelId="{0BFD7C51-1287-43E6-B70C-12B6032EE9A1}" type="pres">
      <dgm:prSet presAssocID="{512BB5C2-15DB-4AB7-8F1B-EB9CEBD2C458}" presName="node" presStyleLbl="node1" presStyleIdx="3" presStyleCnt="4">
        <dgm:presLayoutVars>
          <dgm:bulletEnabled val="1"/>
        </dgm:presLayoutVars>
      </dgm:prSet>
      <dgm:spPr/>
      <dgm:t>
        <a:bodyPr/>
        <a:lstStyle/>
        <a:p>
          <a:endParaRPr lang="en-US"/>
        </a:p>
      </dgm:t>
    </dgm:pt>
  </dgm:ptLst>
  <dgm:cxnLst>
    <dgm:cxn modelId="{8095DB08-E773-4F33-955C-101B0FAB84B1}" srcId="{240C8D7A-4111-4637-9472-61C26259DE35}" destId="{512BB5C2-15DB-4AB7-8F1B-EB9CEBD2C458}" srcOrd="3" destOrd="0" parTransId="{EDD6067A-CB82-4A4D-B795-E1C26452317F}" sibTransId="{E0A22354-6E23-40A7-87AE-687E4C2D2553}"/>
    <dgm:cxn modelId="{CC639677-14E2-4B03-9121-5A7219AB15FD}" type="presOf" srcId="{20014E2E-9CC9-4EEE-9376-34894C89B04C}" destId="{E1C63285-E3B1-453C-B9DB-F24D505F0669}" srcOrd="1" destOrd="0" presId="urn:microsoft.com/office/officeart/2005/8/layout/process5"/>
    <dgm:cxn modelId="{C39A8636-3DD7-4ED8-91F6-F715B5FD1531}" srcId="{240C8D7A-4111-4637-9472-61C26259DE35}" destId="{EA1777CB-E9E8-4DD8-AFAA-8BC44F74B938}" srcOrd="2" destOrd="0" parTransId="{A06D81B2-9217-4795-91D5-F0C9F4B35106}" sibTransId="{20014E2E-9CC9-4EEE-9376-34894C89B04C}"/>
    <dgm:cxn modelId="{BAEF660C-FF6E-4E21-ABA1-025C7AC62B0A}" type="presOf" srcId="{1AB890CB-29D2-4AE2-A2CB-2B852EE38A03}" destId="{5B399227-312F-438A-8B97-803C13AB3BD4}" srcOrd="0" destOrd="1" presId="urn:microsoft.com/office/officeart/2005/8/layout/process5"/>
    <dgm:cxn modelId="{238099DC-807B-44FA-993F-7625DE4CAA87}" srcId="{E077BEA0-1506-4D35-BF31-0A6A14ACAECB}" destId="{22A3B99E-43B9-46A6-9C22-3139B788D783}" srcOrd="0" destOrd="0" parTransId="{0B8D00CF-26CC-4817-A0A8-725159515DB6}" sibTransId="{E77DEBAB-C8C3-446C-8259-4C99AB72A33E}"/>
    <dgm:cxn modelId="{990C7969-518A-48F9-A6BC-88C46CBE69F2}" srcId="{240C8D7A-4111-4637-9472-61C26259DE35}" destId="{4802BDC5-FAE1-4E14-BC45-C586560C5D6B}" srcOrd="0" destOrd="0" parTransId="{93B11D52-CF95-4CE1-A206-5E215D6C15C7}" sibTransId="{6B4D8E56-36B6-469A-BC81-5DD9BF8D2D6E}"/>
    <dgm:cxn modelId="{85FB0DEB-174F-416E-AF11-E9CADDEBBAD9}" type="presOf" srcId="{240C8D7A-4111-4637-9472-61C26259DE35}" destId="{1409BA91-70A2-4897-BBA4-8421F7B6000E}" srcOrd="0" destOrd="0" presId="urn:microsoft.com/office/officeart/2005/8/layout/process5"/>
    <dgm:cxn modelId="{20508C15-AA34-47EF-A781-2601284E9EA4}" type="presOf" srcId="{303CB13F-249B-423A-A285-66ADB48FC44C}" destId="{F2711B19-0C3C-461A-9D74-FF5BA8B03867}" srcOrd="0" destOrd="0" presId="urn:microsoft.com/office/officeart/2005/8/layout/process5"/>
    <dgm:cxn modelId="{6A5FF6D1-FD63-416B-81A0-49EA50E065EE}" type="presOf" srcId="{3700C295-A5FA-40FE-9DA1-D46FF34D2F0D}" destId="{9F9524E1-8753-4D79-93E6-B914B2BF0721}" srcOrd="0" destOrd="1" presId="urn:microsoft.com/office/officeart/2005/8/layout/process5"/>
    <dgm:cxn modelId="{BFAB9BBD-923E-4288-B60E-2C0E0D3CA415}" srcId="{240C8D7A-4111-4637-9472-61C26259DE35}" destId="{E077BEA0-1506-4D35-BF31-0A6A14ACAECB}" srcOrd="1" destOrd="0" parTransId="{9D1E0924-FA6C-4EB1-A70C-D4FD62B82896}" sibTransId="{303CB13F-249B-423A-A285-66ADB48FC44C}"/>
    <dgm:cxn modelId="{5D7D6AE0-E2F2-4461-97E0-C05A02F87479}" type="presOf" srcId="{4802BDC5-FAE1-4E14-BC45-C586560C5D6B}" destId="{5B399227-312F-438A-8B97-803C13AB3BD4}" srcOrd="0" destOrd="0" presId="urn:microsoft.com/office/officeart/2005/8/layout/process5"/>
    <dgm:cxn modelId="{2F010DA6-E687-4314-BCEF-8C557970E1CC}" type="presOf" srcId="{20014E2E-9CC9-4EEE-9376-34894C89B04C}" destId="{E0067AE1-B447-4676-813D-0D4560318F16}" srcOrd="0" destOrd="0" presId="urn:microsoft.com/office/officeart/2005/8/layout/process5"/>
    <dgm:cxn modelId="{6C7D0A19-53BC-46D1-AE30-B48D8F8E02EA}" type="presOf" srcId="{E077BEA0-1506-4D35-BF31-0A6A14ACAECB}" destId="{B0602BDF-BEAD-479F-BA43-E8C64275EFA4}" srcOrd="0" destOrd="0" presId="urn:microsoft.com/office/officeart/2005/8/layout/process5"/>
    <dgm:cxn modelId="{0294A020-809A-46DB-968B-467CF2585C9E}" type="presOf" srcId="{303CB13F-249B-423A-A285-66ADB48FC44C}" destId="{1D04EF04-93D6-44DC-BB4E-EAC0563B1225}" srcOrd="1" destOrd="0" presId="urn:microsoft.com/office/officeart/2005/8/layout/process5"/>
    <dgm:cxn modelId="{AA6BFD87-56E3-41A4-836C-8308B8A837D0}" type="presOf" srcId="{6B4D8E56-36B6-469A-BC81-5DD9BF8D2D6E}" destId="{6FE1E9CE-9E2D-4B16-B9C4-92B5D0CA2466}" srcOrd="0" destOrd="0" presId="urn:microsoft.com/office/officeart/2005/8/layout/process5"/>
    <dgm:cxn modelId="{D924383A-2300-4C72-9FEF-ACA34705F1AF}" type="presOf" srcId="{F66DFE8E-9183-488F-A983-5632218CEDB1}" destId="{0BFD7C51-1287-43E6-B70C-12B6032EE9A1}" srcOrd="0" destOrd="1" presId="urn:microsoft.com/office/officeart/2005/8/layout/process5"/>
    <dgm:cxn modelId="{FE79C801-A71A-4FFC-96C3-07A4C1FFBE5D}" type="presOf" srcId="{22A3B99E-43B9-46A6-9C22-3139B788D783}" destId="{B0602BDF-BEAD-479F-BA43-E8C64275EFA4}" srcOrd="0" destOrd="1" presId="urn:microsoft.com/office/officeart/2005/8/layout/process5"/>
    <dgm:cxn modelId="{87570C11-8F3A-4146-A20F-4B0ED319573D}" srcId="{EA1777CB-E9E8-4DD8-AFAA-8BC44F74B938}" destId="{3700C295-A5FA-40FE-9DA1-D46FF34D2F0D}" srcOrd="0" destOrd="0" parTransId="{F876E8CA-7753-41CE-8FE8-B37480CF5901}" sibTransId="{8F8953F9-392C-4F32-9EA4-32DF96C6CF65}"/>
    <dgm:cxn modelId="{2F190C4E-CAD7-4483-AC0D-3B64C9C7A0E9}" type="presOf" srcId="{EA1777CB-E9E8-4DD8-AFAA-8BC44F74B938}" destId="{9F9524E1-8753-4D79-93E6-B914B2BF0721}" srcOrd="0" destOrd="0" presId="urn:microsoft.com/office/officeart/2005/8/layout/process5"/>
    <dgm:cxn modelId="{778A5E17-706A-4C0C-94C9-9C084AC0C728}" type="presOf" srcId="{512BB5C2-15DB-4AB7-8F1B-EB9CEBD2C458}" destId="{0BFD7C51-1287-43E6-B70C-12B6032EE9A1}" srcOrd="0" destOrd="0" presId="urn:microsoft.com/office/officeart/2005/8/layout/process5"/>
    <dgm:cxn modelId="{F2F46AB2-E082-4C71-BDA6-5799925C605B}" srcId="{4802BDC5-FAE1-4E14-BC45-C586560C5D6B}" destId="{1AB890CB-29D2-4AE2-A2CB-2B852EE38A03}" srcOrd="0" destOrd="0" parTransId="{979229F0-7A75-4827-92B8-225259B32074}" sibTransId="{F5E7342E-F379-41B7-BA84-3E3975E853B6}"/>
    <dgm:cxn modelId="{28BD6FA9-B413-4A2C-B345-E885F9766865}" type="presOf" srcId="{6B4D8E56-36B6-469A-BC81-5DD9BF8D2D6E}" destId="{4A8BD5AD-FDAE-43E7-AB31-FF0F0AB7AB94}" srcOrd="1" destOrd="0" presId="urn:microsoft.com/office/officeart/2005/8/layout/process5"/>
    <dgm:cxn modelId="{2885F795-DE9B-4EEE-B7F1-17142D3F4F3D}" srcId="{512BB5C2-15DB-4AB7-8F1B-EB9CEBD2C458}" destId="{F66DFE8E-9183-488F-A983-5632218CEDB1}" srcOrd="0" destOrd="0" parTransId="{5FD53374-710E-4BF0-A131-F7B509FCC6A7}" sibTransId="{7127B8D6-A87B-4452-B9B3-4F4974111EDB}"/>
    <dgm:cxn modelId="{C0AFCF32-533F-4F2B-A858-730BF375A57B}" type="presParOf" srcId="{1409BA91-70A2-4897-BBA4-8421F7B6000E}" destId="{5B399227-312F-438A-8B97-803C13AB3BD4}" srcOrd="0" destOrd="0" presId="urn:microsoft.com/office/officeart/2005/8/layout/process5"/>
    <dgm:cxn modelId="{0844A5E9-36CE-43A4-B0E5-ED473677A6F8}" type="presParOf" srcId="{1409BA91-70A2-4897-BBA4-8421F7B6000E}" destId="{6FE1E9CE-9E2D-4B16-B9C4-92B5D0CA2466}" srcOrd="1" destOrd="0" presId="urn:microsoft.com/office/officeart/2005/8/layout/process5"/>
    <dgm:cxn modelId="{8C86D4F0-74BF-42A6-92F1-00769AA9299C}" type="presParOf" srcId="{6FE1E9CE-9E2D-4B16-B9C4-92B5D0CA2466}" destId="{4A8BD5AD-FDAE-43E7-AB31-FF0F0AB7AB94}" srcOrd="0" destOrd="0" presId="urn:microsoft.com/office/officeart/2005/8/layout/process5"/>
    <dgm:cxn modelId="{E06038E3-0118-44E5-A6C6-CA765781448A}" type="presParOf" srcId="{1409BA91-70A2-4897-BBA4-8421F7B6000E}" destId="{B0602BDF-BEAD-479F-BA43-E8C64275EFA4}" srcOrd="2" destOrd="0" presId="urn:microsoft.com/office/officeart/2005/8/layout/process5"/>
    <dgm:cxn modelId="{88162ABF-8AE5-4E43-BCB4-AF18F5F876D2}" type="presParOf" srcId="{1409BA91-70A2-4897-BBA4-8421F7B6000E}" destId="{F2711B19-0C3C-461A-9D74-FF5BA8B03867}" srcOrd="3" destOrd="0" presId="urn:microsoft.com/office/officeart/2005/8/layout/process5"/>
    <dgm:cxn modelId="{D70315BB-EED6-4968-AF10-73E44605C093}" type="presParOf" srcId="{F2711B19-0C3C-461A-9D74-FF5BA8B03867}" destId="{1D04EF04-93D6-44DC-BB4E-EAC0563B1225}" srcOrd="0" destOrd="0" presId="urn:microsoft.com/office/officeart/2005/8/layout/process5"/>
    <dgm:cxn modelId="{DA27964E-5774-4AA1-AECC-4E14539581B8}" type="presParOf" srcId="{1409BA91-70A2-4897-BBA4-8421F7B6000E}" destId="{9F9524E1-8753-4D79-93E6-B914B2BF0721}" srcOrd="4" destOrd="0" presId="urn:microsoft.com/office/officeart/2005/8/layout/process5"/>
    <dgm:cxn modelId="{1FA11D6F-E7BB-4E4B-9559-8417322DBC1C}" type="presParOf" srcId="{1409BA91-70A2-4897-BBA4-8421F7B6000E}" destId="{E0067AE1-B447-4676-813D-0D4560318F16}" srcOrd="5" destOrd="0" presId="urn:microsoft.com/office/officeart/2005/8/layout/process5"/>
    <dgm:cxn modelId="{25614858-020E-47B8-AA7E-7BFD2C9C8E84}" type="presParOf" srcId="{E0067AE1-B447-4676-813D-0D4560318F16}" destId="{E1C63285-E3B1-453C-B9DB-F24D505F0669}" srcOrd="0" destOrd="0" presId="urn:microsoft.com/office/officeart/2005/8/layout/process5"/>
    <dgm:cxn modelId="{44C0ED44-8FFF-41BF-AC4E-42428ADD9F6F}" type="presParOf" srcId="{1409BA91-70A2-4897-BBA4-8421F7B6000E}" destId="{0BFD7C51-1287-43E6-B70C-12B6032EE9A1}" srcOrd="6" destOrd="0" presId="urn:microsoft.com/office/officeart/2005/8/layout/process5"/>
  </dgm:cxnLst>
  <dgm:bg>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240C8D7A-4111-4637-9472-61C26259DE35}"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n-US"/>
        </a:p>
      </dgm:t>
    </dgm:pt>
    <dgm:pt modelId="{4802BDC5-FAE1-4E14-BC45-C586560C5D6B}">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2400" dirty="0" smtClean="0">
              <a:solidFill>
                <a:schemeClr val="bg1"/>
              </a:solidFill>
            </a:rPr>
            <a:t>Requirement</a:t>
          </a:r>
          <a:endParaRPr lang="en-US" sz="2400" dirty="0">
            <a:solidFill>
              <a:schemeClr val="bg1"/>
            </a:solidFill>
          </a:endParaRPr>
        </a:p>
      </dgm:t>
    </dgm:pt>
    <dgm:pt modelId="{93B11D52-CF95-4CE1-A206-5E215D6C15C7}" type="parTrans" cxnId="{990C7969-518A-48F9-A6BC-88C46CBE69F2}">
      <dgm:prSet/>
      <dgm:spPr/>
      <dgm:t>
        <a:bodyPr/>
        <a:lstStyle/>
        <a:p>
          <a:endParaRPr lang="en-US"/>
        </a:p>
      </dgm:t>
    </dgm:pt>
    <dgm:pt modelId="{6B4D8E56-36B6-469A-BC81-5DD9BF8D2D6E}" type="sibTrans" cxnId="{990C7969-518A-48F9-A6BC-88C46CBE69F2}">
      <dgm:prSet/>
      <dgm:spPr>
        <a:solidFill>
          <a:srgbClr val="95C93D"/>
        </a:solidFill>
        <a:effectLst>
          <a:outerShdw blurRad="50800" dist="38100" dir="2700000" algn="tl" rotWithShape="0">
            <a:prstClr val="black">
              <a:alpha val="40000"/>
            </a:prstClr>
          </a:outerShdw>
        </a:effectLst>
      </dgm:spPr>
      <dgm:t>
        <a:bodyPr/>
        <a:lstStyle/>
        <a:p>
          <a:endParaRPr lang="en-US" dirty="0"/>
        </a:p>
      </dgm:t>
    </dgm:pt>
    <dgm:pt modelId="{1AB890CB-29D2-4AE2-A2CB-2B852EE38A03}">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800" dirty="0" smtClean="0">
              <a:solidFill>
                <a:schemeClr val="bg1"/>
              </a:solidFill>
            </a:rPr>
            <a:t>User is responsible to complete training, when required, for the role’s assignment</a:t>
          </a:r>
          <a:endParaRPr lang="en-US" sz="1800" dirty="0">
            <a:solidFill>
              <a:schemeClr val="bg1"/>
            </a:solidFill>
          </a:endParaRPr>
        </a:p>
      </dgm:t>
    </dgm:pt>
    <dgm:pt modelId="{979229F0-7A75-4827-92B8-225259B32074}" type="parTrans" cxnId="{F2F46AB2-E082-4C71-BDA6-5799925C605B}">
      <dgm:prSet/>
      <dgm:spPr/>
      <dgm:t>
        <a:bodyPr/>
        <a:lstStyle/>
        <a:p>
          <a:endParaRPr lang="en-US"/>
        </a:p>
      </dgm:t>
    </dgm:pt>
    <dgm:pt modelId="{F5E7342E-F379-41B7-BA84-3E3975E853B6}" type="sibTrans" cxnId="{F2F46AB2-E082-4C71-BDA6-5799925C605B}">
      <dgm:prSet/>
      <dgm:spPr/>
      <dgm:t>
        <a:bodyPr/>
        <a:lstStyle/>
        <a:p>
          <a:endParaRPr lang="en-US"/>
        </a:p>
      </dgm:t>
    </dgm:pt>
    <dgm:pt modelId="{E077BEA0-1506-4D35-BF31-0A6A14ACAECB}">
      <dgm:prSet phldrT="[Text]" custT="1"/>
      <dgm:spPr>
        <a:solidFill>
          <a:srgbClr val="95C93D"/>
        </a:solidFill>
        <a:ln>
          <a:noFill/>
        </a:ln>
        <a:effectLst>
          <a:outerShdw blurRad="50800" dist="38100" dir="2700000" algn="tl" rotWithShape="0">
            <a:prstClr val="black">
              <a:alpha val="40000"/>
            </a:prstClr>
          </a:outerShdw>
        </a:effectLst>
      </dgm:spPr>
      <dgm:t>
        <a:bodyPr/>
        <a:lstStyle/>
        <a:p>
          <a:r>
            <a:rPr lang="en-US" sz="2400" dirty="0" smtClean="0">
              <a:solidFill>
                <a:schemeClr val="tx1"/>
              </a:solidFill>
            </a:rPr>
            <a:t>Verification</a:t>
          </a:r>
          <a:endParaRPr lang="en-US" sz="2400" dirty="0">
            <a:solidFill>
              <a:schemeClr val="tx1"/>
            </a:solidFill>
          </a:endParaRPr>
        </a:p>
      </dgm:t>
    </dgm:pt>
    <dgm:pt modelId="{9D1E0924-FA6C-4EB1-A70C-D4FD62B82896}" type="parTrans" cxnId="{BFAB9BBD-923E-4288-B60E-2C0E0D3CA415}">
      <dgm:prSet/>
      <dgm:spPr/>
      <dgm:t>
        <a:bodyPr/>
        <a:lstStyle/>
        <a:p>
          <a:endParaRPr lang="en-US"/>
        </a:p>
      </dgm:t>
    </dgm:pt>
    <dgm:pt modelId="{303CB13F-249B-423A-A285-66ADB48FC44C}" type="sibTrans" cxnId="{BFAB9BBD-923E-4288-B60E-2C0E0D3CA415}">
      <dgm:prSet/>
      <dgm:spPr>
        <a:solidFill>
          <a:srgbClr val="FFD200"/>
        </a:solidFill>
        <a:effectLst>
          <a:outerShdw blurRad="50800" dist="38100" dir="2700000" algn="tl" rotWithShape="0">
            <a:prstClr val="black">
              <a:alpha val="40000"/>
            </a:prstClr>
          </a:outerShdw>
        </a:effectLst>
      </dgm:spPr>
      <dgm:t>
        <a:bodyPr/>
        <a:lstStyle/>
        <a:p>
          <a:endParaRPr lang="en-US" dirty="0"/>
        </a:p>
      </dgm:t>
    </dgm:pt>
    <dgm:pt modelId="{22A3B99E-43B9-46A6-9C22-3139B788D783}">
      <dgm:prSet phldrT="[Text]" custT="1"/>
      <dgm:spPr>
        <a:solidFill>
          <a:srgbClr val="95C93D"/>
        </a:solidFill>
        <a:ln>
          <a:noFill/>
        </a:ln>
        <a:effectLst>
          <a:outerShdw blurRad="50800" dist="38100" dir="2700000" algn="tl" rotWithShape="0">
            <a:prstClr val="black">
              <a:alpha val="40000"/>
            </a:prstClr>
          </a:outerShdw>
        </a:effectLst>
      </dgm:spPr>
      <dgm:t>
        <a:bodyPr/>
        <a:lstStyle/>
        <a:p>
          <a:r>
            <a:rPr lang="en-US" sz="1800" dirty="0" smtClean="0">
              <a:solidFill>
                <a:schemeClr val="tx1"/>
              </a:solidFill>
            </a:rPr>
            <a:t>User having completed training is to be verified by user’s immediate supervisor before submitting the KSAMS request</a:t>
          </a:r>
          <a:endParaRPr lang="en-US" sz="1800" dirty="0">
            <a:solidFill>
              <a:schemeClr val="tx1"/>
            </a:solidFill>
          </a:endParaRPr>
        </a:p>
      </dgm:t>
    </dgm:pt>
    <dgm:pt modelId="{0B8D00CF-26CC-4817-A0A8-725159515DB6}" type="parTrans" cxnId="{238099DC-807B-44FA-993F-7625DE4CAA87}">
      <dgm:prSet/>
      <dgm:spPr/>
      <dgm:t>
        <a:bodyPr/>
        <a:lstStyle/>
        <a:p>
          <a:endParaRPr lang="en-US"/>
        </a:p>
      </dgm:t>
    </dgm:pt>
    <dgm:pt modelId="{E77DEBAB-C8C3-446C-8259-4C99AB72A33E}" type="sibTrans" cxnId="{238099DC-807B-44FA-993F-7625DE4CAA87}">
      <dgm:prSet/>
      <dgm:spPr/>
      <dgm:t>
        <a:bodyPr/>
        <a:lstStyle/>
        <a:p>
          <a:endParaRPr lang="en-US"/>
        </a:p>
      </dgm:t>
    </dgm:pt>
    <dgm:pt modelId="{EA1777CB-E9E8-4DD8-AFAA-8BC44F74B938}">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2400" dirty="0" smtClean="0">
              <a:solidFill>
                <a:schemeClr val="tx1"/>
              </a:solidFill>
            </a:rPr>
            <a:t>Roles identified</a:t>
          </a:r>
          <a:endParaRPr lang="en-US" sz="2400" dirty="0">
            <a:solidFill>
              <a:schemeClr val="tx1"/>
            </a:solidFill>
          </a:endParaRPr>
        </a:p>
      </dgm:t>
    </dgm:pt>
    <dgm:pt modelId="{A06D81B2-9217-4795-91D5-F0C9F4B35106}" type="parTrans" cxnId="{C39A8636-3DD7-4ED8-91F6-F715B5FD1531}">
      <dgm:prSet/>
      <dgm:spPr/>
      <dgm:t>
        <a:bodyPr/>
        <a:lstStyle/>
        <a:p>
          <a:endParaRPr lang="en-US"/>
        </a:p>
      </dgm:t>
    </dgm:pt>
    <dgm:pt modelId="{20014E2E-9CC9-4EEE-9376-34894C89B04C}" type="sibTrans" cxnId="{C39A8636-3DD7-4ED8-91F6-F715B5FD1531}">
      <dgm:prSet/>
      <dgm:spPr>
        <a:solidFill>
          <a:srgbClr val="F78D2D"/>
        </a:solidFill>
        <a:effectLst>
          <a:outerShdw blurRad="50800" dist="38100" dir="2700000" algn="tl" rotWithShape="0">
            <a:prstClr val="black">
              <a:alpha val="40000"/>
            </a:prstClr>
          </a:outerShdw>
        </a:effectLst>
      </dgm:spPr>
      <dgm:t>
        <a:bodyPr/>
        <a:lstStyle/>
        <a:p>
          <a:endParaRPr lang="en-US" dirty="0"/>
        </a:p>
      </dgm:t>
    </dgm:pt>
    <dgm:pt modelId="{3700C295-A5FA-40FE-9DA1-D46FF34D2F0D}">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800" dirty="0" smtClean="0">
              <a:solidFill>
                <a:schemeClr val="tx1"/>
              </a:solidFill>
            </a:rPr>
            <a:t>Roles that require training have this identified in the name of the role in KSAMS by suffix “(Requires Training)”</a:t>
          </a:r>
          <a:endParaRPr lang="en-US" sz="1800" dirty="0">
            <a:solidFill>
              <a:schemeClr val="tx1"/>
            </a:solidFill>
          </a:endParaRPr>
        </a:p>
      </dgm:t>
    </dgm:pt>
    <dgm:pt modelId="{F876E8CA-7753-41CE-8FE8-B37480CF5901}" type="parTrans" cxnId="{87570C11-8F3A-4146-A20F-4B0ED319573D}">
      <dgm:prSet/>
      <dgm:spPr/>
      <dgm:t>
        <a:bodyPr/>
        <a:lstStyle/>
        <a:p>
          <a:endParaRPr lang="en-US"/>
        </a:p>
      </dgm:t>
    </dgm:pt>
    <dgm:pt modelId="{8F8953F9-392C-4F32-9EA4-32DF96C6CF65}" type="sibTrans" cxnId="{87570C11-8F3A-4146-A20F-4B0ED319573D}">
      <dgm:prSet/>
      <dgm:spPr/>
      <dgm:t>
        <a:bodyPr/>
        <a:lstStyle/>
        <a:p>
          <a:endParaRPr lang="en-US"/>
        </a:p>
      </dgm:t>
    </dgm:pt>
    <dgm:pt modelId="{512BB5C2-15DB-4AB7-8F1B-EB9CEBD2C458}">
      <dgm:prSet phldrT="[Text]" custT="1"/>
      <dgm:spPr>
        <a:solidFill>
          <a:srgbClr val="F78D2D"/>
        </a:solidFill>
        <a:ln>
          <a:noFill/>
        </a:ln>
        <a:effectLst>
          <a:outerShdw blurRad="50800" dist="38100" dir="2700000" algn="tl" rotWithShape="0">
            <a:prstClr val="black">
              <a:alpha val="40000"/>
            </a:prstClr>
          </a:outerShdw>
        </a:effectLst>
      </dgm:spPr>
      <dgm:t>
        <a:bodyPr/>
        <a:lstStyle/>
        <a:p>
          <a:r>
            <a:rPr lang="en-US" sz="2400" dirty="0" smtClean="0">
              <a:solidFill>
                <a:schemeClr val="tx1"/>
              </a:solidFill>
            </a:rPr>
            <a:t>Where to find</a:t>
          </a:r>
          <a:endParaRPr lang="en-US" sz="2400" dirty="0">
            <a:solidFill>
              <a:schemeClr val="tx1"/>
            </a:solidFill>
          </a:endParaRPr>
        </a:p>
      </dgm:t>
    </dgm:pt>
    <dgm:pt modelId="{EDD6067A-CB82-4A4D-B795-E1C26452317F}" type="parTrans" cxnId="{8095DB08-E773-4F33-955C-101B0FAB84B1}">
      <dgm:prSet/>
      <dgm:spPr/>
      <dgm:t>
        <a:bodyPr/>
        <a:lstStyle/>
        <a:p>
          <a:endParaRPr lang="en-US"/>
        </a:p>
      </dgm:t>
    </dgm:pt>
    <dgm:pt modelId="{E0A22354-6E23-40A7-87AE-687E4C2D2553}" type="sibTrans" cxnId="{8095DB08-E773-4F33-955C-101B0FAB84B1}">
      <dgm:prSet/>
      <dgm:spPr/>
      <dgm:t>
        <a:bodyPr/>
        <a:lstStyle/>
        <a:p>
          <a:endParaRPr lang="en-US"/>
        </a:p>
      </dgm:t>
    </dgm:pt>
    <dgm:pt modelId="{F66DFE8E-9183-488F-A983-5632218CEDB1}">
      <dgm:prSet phldrT="[Text]" custT="1"/>
      <dgm:spPr>
        <a:solidFill>
          <a:srgbClr val="F78D2D"/>
        </a:solidFill>
        <a:ln>
          <a:noFill/>
        </a:ln>
        <a:effectLst>
          <a:outerShdw blurRad="50800" dist="38100" dir="2700000" algn="tl" rotWithShape="0">
            <a:prstClr val="black">
              <a:alpha val="40000"/>
            </a:prstClr>
          </a:outerShdw>
        </a:effectLst>
      </dgm:spPr>
      <dgm:t>
        <a:bodyPr/>
        <a:lstStyle/>
        <a:p>
          <a:r>
            <a:rPr lang="en-US" sz="1800" dirty="0" smtClean="0">
              <a:solidFill>
                <a:schemeClr val="tx1"/>
              </a:solidFill>
            </a:rPr>
            <a:t>Curricula is posted on Roles Wiki</a:t>
          </a:r>
          <a:endParaRPr lang="en-US" sz="1800" dirty="0">
            <a:solidFill>
              <a:schemeClr val="tx1"/>
            </a:solidFill>
          </a:endParaRPr>
        </a:p>
      </dgm:t>
    </dgm:pt>
    <dgm:pt modelId="{5FD53374-710E-4BF0-A131-F7B509FCC6A7}" type="parTrans" cxnId="{2885F795-DE9B-4EEE-B7F1-17142D3F4F3D}">
      <dgm:prSet/>
      <dgm:spPr/>
      <dgm:t>
        <a:bodyPr/>
        <a:lstStyle/>
        <a:p>
          <a:endParaRPr lang="en-US"/>
        </a:p>
      </dgm:t>
    </dgm:pt>
    <dgm:pt modelId="{7127B8D6-A87B-4452-B9B3-4F4974111EDB}" type="sibTrans" cxnId="{2885F795-DE9B-4EEE-B7F1-17142D3F4F3D}">
      <dgm:prSet/>
      <dgm:spPr/>
      <dgm:t>
        <a:bodyPr/>
        <a:lstStyle/>
        <a:p>
          <a:endParaRPr lang="en-US"/>
        </a:p>
      </dgm:t>
    </dgm:pt>
    <dgm:pt modelId="{1409BA91-70A2-4897-BBA4-8421F7B6000E}" type="pres">
      <dgm:prSet presAssocID="{240C8D7A-4111-4637-9472-61C26259DE35}" presName="diagram" presStyleCnt="0">
        <dgm:presLayoutVars>
          <dgm:dir/>
          <dgm:resizeHandles val="exact"/>
        </dgm:presLayoutVars>
      </dgm:prSet>
      <dgm:spPr/>
      <dgm:t>
        <a:bodyPr/>
        <a:lstStyle/>
        <a:p>
          <a:endParaRPr lang="en-US"/>
        </a:p>
      </dgm:t>
    </dgm:pt>
    <dgm:pt modelId="{5B399227-312F-438A-8B97-803C13AB3BD4}" type="pres">
      <dgm:prSet presAssocID="{4802BDC5-FAE1-4E14-BC45-C586560C5D6B}" presName="node" presStyleLbl="node1" presStyleIdx="0" presStyleCnt="4">
        <dgm:presLayoutVars>
          <dgm:bulletEnabled val="1"/>
        </dgm:presLayoutVars>
      </dgm:prSet>
      <dgm:spPr/>
      <dgm:t>
        <a:bodyPr/>
        <a:lstStyle/>
        <a:p>
          <a:endParaRPr lang="en-US"/>
        </a:p>
      </dgm:t>
    </dgm:pt>
    <dgm:pt modelId="{6FE1E9CE-9E2D-4B16-B9C4-92B5D0CA2466}" type="pres">
      <dgm:prSet presAssocID="{6B4D8E56-36B6-469A-BC81-5DD9BF8D2D6E}" presName="sibTrans" presStyleLbl="sibTrans2D1" presStyleIdx="0" presStyleCnt="3"/>
      <dgm:spPr/>
      <dgm:t>
        <a:bodyPr/>
        <a:lstStyle/>
        <a:p>
          <a:endParaRPr lang="en-US"/>
        </a:p>
      </dgm:t>
    </dgm:pt>
    <dgm:pt modelId="{4A8BD5AD-FDAE-43E7-AB31-FF0F0AB7AB94}" type="pres">
      <dgm:prSet presAssocID="{6B4D8E56-36B6-469A-BC81-5DD9BF8D2D6E}" presName="connectorText" presStyleLbl="sibTrans2D1" presStyleIdx="0" presStyleCnt="3"/>
      <dgm:spPr/>
      <dgm:t>
        <a:bodyPr/>
        <a:lstStyle/>
        <a:p>
          <a:endParaRPr lang="en-US"/>
        </a:p>
      </dgm:t>
    </dgm:pt>
    <dgm:pt modelId="{B0602BDF-BEAD-479F-BA43-E8C64275EFA4}" type="pres">
      <dgm:prSet presAssocID="{E077BEA0-1506-4D35-BF31-0A6A14ACAECB}" presName="node" presStyleLbl="node1" presStyleIdx="1" presStyleCnt="4">
        <dgm:presLayoutVars>
          <dgm:bulletEnabled val="1"/>
        </dgm:presLayoutVars>
      </dgm:prSet>
      <dgm:spPr/>
      <dgm:t>
        <a:bodyPr/>
        <a:lstStyle/>
        <a:p>
          <a:endParaRPr lang="en-US"/>
        </a:p>
      </dgm:t>
    </dgm:pt>
    <dgm:pt modelId="{F2711B19-0C3C-461A-9D74-FF5BA8B03867}" type="pres">
      <dgm:prSet presAssocID="{303CB13F-249B-423A-A285-66ADB48FC44C}" presName="sibTrans" presStyleLbl="sibTrans2D1" presStyleIdx="1" presStyleCnt="3"/>
      <dgm:spPr/>
      <dgm:t>
        <a:bodyPr/>
        <a:lstStyle/>
        <a:p>
          <a:endParaRPr lang="en-US"/>
        </a:p>
      </dgm:t>
    </dgm:pt>
    <dgm:pt modelId="{1D04EF04-93D6-44DC-BB4E-EAC0563B1225}" type="pres">
      <dgm:prSet presAssocID="{303CB13F-249B-423A-A285-66ADB48FC44C}" presName="connectorText" presStyleLbl="sibTrans2D1" presStyleIdx="1" presStyleCnt="3"/>
      <dgm:spPr/>
      <dgm:t>
        <a:bodyPr/>
        <a:lstStyle/>
        <a:p>
          <a:endParaRPr lang="en-US"/>
        </a:p>
      </dgm:t>
    </dgm:pt>
    <dgm:pt modelId="{9F9524E1-8753-4D79-93E6-B914B2BF0721}" type="pres">
      <dgm:prSet presAssocID="{EA1777CB-E9E8-4DD8-AFAA-8BC44F74B938}" presName="node" presStyleLbl="node1" presStyleIdx="2" presStyleCnt="4">
        <dgm:presLayoutVars>
          <dgm:bulletEnabled val="1"/>
        </dgm:presLayoutVars>
      </dgm:prSet>
      <dgm:spPr/>
      <dgm:t>
        <a:bodyPr/>
        <a:lstStyle/>
        <a:p>
          <a:endParaRPr lang="en-US"/>
        </a:p>
      </dgm:t>
    </dgm:pt>
    <dgm:pt modelId="{E0067AE1-B447-4676-813D-0D4560318F16}" type="pres">
      <dgm:prSet presAssocID="{20014E2E-9CC9-4EEE-9376-34894C89B04C}" presName="sibTrans" presStyleLbl="sibTrans2D1" presStyleIdx="2" presStyleCnt="3"/>
      <dgm:spPr/>
      <dgm:t>
        <a:bodyPr/>
        <a:lstStyle/>
        <a:p>
          <a:endParaRPr lang="en-US"/>
        </a:p>
      </dgm:t>
    </dgm:pt>
    <dgm:pt modelId="{E1C63285-E3B1-453C-B9DB-F24D505F0669}" type="pres">
      <dgm:prSet presAssocID="{20014E2E-9CC9-4EEE-9376-34894C89B04C}" presName="connectorText" presStyleLbl="sibTrans2D1" presStyleIdx="2" presStyleCnt="3"/>
      <dgm:spPr/>
      <dgm:t>
        <a:bodyPr/>
        <a:lstStyle/>
        <a:p>
          <a:endParaRPr lang="en-US"/>
        </a:p>
      </dgm:t>
    </dgm:pt>
    <dgm:pt modelId="{0BFD7C51-1287-43E6-B70C-12B6032EE9A1}" type="pres">
      <dgm:prSet presAssocID="{512BB5C2-15DB-4AB7-8F1B-EB9CEBD2C458}" presName="node" presStyleLbl="node1" presStyleIdx="3" presStyleCnt="4">
        <dgm:presLayoutVars>
          <dgm:bulletEnabled val="1"/>
        </dgm:presLayoutVars>
      </dgm:prSet>
      <dgm:spPr/>
      <dgm:t>
        <a:bodyPr/>
        <a:lstStyle/>
        <a:p>
          <a:endParaRPr lang="en-US"/>
        </a:p>
      </dgm:t>
    </dgm:pt>
  </dgm:ptLst>
  <dgm:cxnLst>
    <dgm:cxn modelId="{8095DB08-E773-4F33-955C-101B0FAB84B1}" srcId="{240C8D7A-4111-4637-9472-61C26259DE35}" destId="{512BB5C2-15DB-4AB7-8F1B-EB9CEBD2C458}" srcOrd="3" destOrd="0" parTransId="{EDD6067A-CB82-4A4D-B795-E1C26452317F}" sibTransId="{E0A22354-6E23-40A7-87AE-687E4C2D2553}"/>
    <dgm:cxn modelId="{CC639677-14E2-4B03-9121-5A7219AB15FD}" type="presOf" srcId="{20014E2E-9CC9-4EEE-9376-34894C89B04C}" destId="{E1C63285-E3B1-453C-B9DB-F24D505F0669}" srcOrd="1" destOrd="0" presId="urn:microsoft.com/office/officeart/2005/8/layout/process5"/>
    <dgm:cxn modelId="{C39A8636-3DD7-4ED8-91F6-F715B5FD1531}" srcId="{240C8D7A-4111-4637-9472-61C26259DE35}" destId="{EA1777CB-E9E8-4DD8-AFAA-8BC44F74B938}" srcOrd="2" destOrd="0" parTransId="{A06D81B2-9217-4795-91D5-F0C9F4B35106}" sibTransId="{20014E2E-9CC9-4EEE-9376-34894C89B04C}"/>
    <dgm:cxn modelId="{BAEF660C-FF6E-4E21-ABA1-025C7AC62B0A}" type="presOf" srcId="{1AB890CB-29D2-4AE2-A2CB-2B852EE38A03}" destId="{5B399227-312F-438A-8B97-803C13AB3BD4}" srcOrd="0" destOrd="1" presId="urn:microsoft.com/office/officeart/2005/8/layout/process5"/>
    <dgm:cxn modelId="{238099DC-807B-44FA-993F-7625DE4CAA87}" srcId="{E077BEA0-1506-4D35-BF31-0A6A14ACAECB}" destId="{22A3B99E-43B9-46A6-9C22-3139B788D783}" srcOrd="0" destOrd="0" parTransId="{0B8D00CF-26CC-4817-A0A8-725159515DB6}" sibTransId="{E77DEBAB-C8C3-446C-8259-4C99AB72A33E}"/>
    <dgm:cxn modelId="{990C7969-518A-48F9-A6BC-88C46CBE69F2}" srcId="{240C8D7A-4111-4637-9472-61C26259DE35}" destId="{4802BDC5-FAE1-4E14-BC45-C586560C5D6B}" srcOrd="0" destOrd="0" parTransId="{93B11D52-CF95-4CE1-A206-5E215D6C15C7}" sibTransId="{6B4D8E56-36B6-469A-BC81-5DD9BF8D2D6E}"/>
    <dgm:cxn modelId="{85FB0DEB-174F-416E-AF11-E9CADDEBBAD9}" type="presOf" srcId="{240C8D7A-4111-4637-9472-61C26259DE35}" destId="{1409BA91-70A2-4897-BBA4-8421F7B6000E}" srcOrd="0" destOrd="0" presId="urn:microsoft.com/office/officeart/2005/8/layout/process5"/>
    <dgm:cxn modelId="{20508C15-AA34-47EF-A781-2601284E9EA4}" type="presOf" srcId="{303CB13F-249B-423A-A285-66ADB48FC44C}" destId="{F2711B19-0C3C-461A-9D74-FF5BA8B03867}" srcOrd="0" destOrd="0" presId="urn:microsoft.com/office/officeart/2005/8/layout/process5"/>
    <dgm:cxn modelId="{6A5FF6D1-FD63-416B-81A0-49EA50E065EE}" type="presOf" srcId="{3700C295-A5FA-40FE-9DA1-D46FF34D2F0D}" destId="{9F9524E1-8753-4D79-93E6-B914B2BF0721}" srcOrd="0" destOrd="1" presId="urn:microsoft.com/office/officeart/2005/8/layout/process5"/>
    <dgm:cxn modelId="{BFAB9BBD-923E-4288-B60E-2C0E0D3CA415}" srcId="{240C8D7A-4111-4637-9472-61C26259DE35}" destId="{E077BEA0-1506-4D35-BF31-0A6A14ACAECB}" srcOrd="1" destOrd="0" parTransId="{9D1E0924-FA6C-4EB1-A70C-D4FD62B82896}" sibTransId="{303CB13F-249B-423A-A285-66ADB48FC44C}"/>
    <dgm:cxn modelId="{5D7D6AE0-E2F2-4461-97E0-C05A02F87479}" type="presOf" srcId="{4802BDC5-FAE1-4E14-BC45-C586560C5D6B}" destId="{5B399227-312F-438A-8B97-803C13AB3BD4}" srcOrd="0" destOrd="0" presId="urn:microsoft.com/office/officeart/2005/8/layout/process5"/>
    <dgm:cxn modelId="{2F010DA6-E687-4314-BCEF-8C557970E1CC}" type="presOf" srcId="{20014E2E-9CC9-4EEE-9376-34894C89B04C}" destId="{E0067AE1-B447-4676-813D-0D4560318F16}" srcOrd="0" destOrd="0" presId="urn:microsoft.com/office/officeart/2005/8/layout/process5"/>
    <dgm:cxn modelId="{6C7D0A19-53BC-46D1-AE30-B48D8F8E02EA}" type="presOf" srcId="{E077BEA0-1506-4D35-BF31-0A6A14ACAECB}" destId="{B0602BDF-BEAD-479F-BA43-E8C64275EFA4}" srcOrd="0" destOrd="0" presId="urn:microsoft.com/office/officeart/2005/8/layout/process5"/>
    <dgm:cxn modelId="{0294A020-809A-46DB-968B-467CF2585C9E}" type="presOf" srcId="{303CB13F-249B-423A-A285-66ADB48FC44C}" destId="{1D04EF04-93D6-44DC-BB4E-EAC0563B1225}" srcOrd="1" destOrd="0" presId="urn:microsoft.com/office/officeart/2005/8/layout/process5"/>
    <dgm:cxn modelId="{AA6BFD87-56E3-41A4-836C-8308B8A837D0}" type="presOf" srcId="{6B4D8E56-36B6-469A-BC81-5DD9BF8D2D6E}" destId="{6FE1E9CE-9E2D-4B16-B9C4-92B5D0CA2466}" srcOrd="0" destOrd="0" presId="urn:microsoft.com/office/officeart/2005/8/layout/process5"/>
    <dgm:cxn modelId="{D924383A-2300-4C72-9FEF-ACA34705F1AF}" type="presOf" srcId="{F66DFE8E-9183-488F-A983-5632218CEDB1}" destId="{0BFD7C51-1287-43E6-B70C-12B6032EE9A1}" srcOrd="0" destOrd="1" presId="urn:microsoft.com/office/officeart/2005/8/layout/process5"/>
    <dgm:cxn modelId="{FE79C801-A71A-4FFC-96C3-07A4C1FFBE5D}" type="presOf" srcId="{22A3B99E-43B9-46A6-9C22-3139B788D783}" destId="{B0602BDF-BEAD-479F-BA43-E8C64275EFA4}" srcOrd="0" destOrd="1" presId="urn:microsoft.com/office/officeart/2005/8/layout/process5"/>
    <dgm:cxn modelId="{87570C11-8F3A-4146-A20F-4B0ED319573D}" srcId="{EA1777CB-E9E8-4DD8-AFAA-8BC44F74B938}" destId="{3700C295-A5FA-40FE-9DA1-D46FF34D2F0D}" srcOrd="0" destOrd="0" parTransId="{F876E8CA-7753-41CE-8FE8-B37480CF5901}" sibTransId="{8F8953F9-392C-4F32-9EA4-32DF96C6CF65}"/>
    <dgm:cxn modelId="{2F190C4E-CAD7-4483-AC0D-3B64C9C7A0E9}" type="presOf" srcId="{EA1777CB-E9E8-4DD8-AFAA-8BC44F74B938}" destId="{9F9524E1-8753-4D79-93E6-B914B2BF0721}" srcOrd="0" destOrd="0" presId="urn:microsoft.com/office/officeart/2005/8/layout/process5"/>
    <dgm:cxn modelId="{778A5E17-706A-4C0C-94C9-9C084AC0C728}" type="presOf" srcId="{512BB5C2-15DB-4AB7-8F1B-EB9CEBD2C458}" destId="{0BFD7C51-1287-43E6-B70C-12B6032EE9A1}" srcOrd="0" destOrd="0" presId="urn:microsoft.com/office/officeart/2005/8/layout/process5"/>
    <dgm:cxn modelId="{F2F46AB2-E082-4C71-BDA6-5799925C605B}" srcId="{4802BDC5-FAE1-4E14-BC45-C586560C5D6B}" destId="{1AB890CB-29D2-4AE2-A2CB-2B852EE38A03}" srcOrd="0" destOrd="0" parTransId="{979229F0-7A75-4827-92B8-225259B32074}" sibTransId="{F5E7342E-F379-41B7-BA84-3E3975E853B6}"/>
    <dgm:cxn modelId="{28BD6FA9-B413-4A2C-B345-E885F9766865}" type="presOf" srcId="{6B4D8E56-36B6-469A-BC81-5DD9BF8D2D6E}" destId="{4A8BD5AD-FDAE-43E7-AB31-FF0F0AB7AB94}" srcOrd="1" destOrd="0" presId="urn:microsoft.com/office/officeart/2005/8/layout/process5"/>
    <dgm:cxn modelId="{2885F795-DE9B-4EEE-B7F1-17142D3F4F3D}" srcId="{512BB5C2-15DB-4AB7-8F1B-EB9CEBD2C458}" destId="{F66DFE8E-9183-488F-A983-5632218CEDB1}" srcOrd="0" destOrd="0" parTransId="{5FD53374-710E-4BF0-A131-F7B509FCC6A7}" sibTransId="{7127B8D6-A87B-4452-B9B3-4F4974111EDB}"/>
    <dgm:cxn modelId="{C0AFCF32-533F-4F2B-A858-730BF375A57B}" type="presParOf" srcId="{1409BA91-70A2-4897-BBA4-8421F7B6000E}" destId="{5B399227-312F-438A-8B97-803C13AB3BD4}" srcOrd="0" destOrd="0" presId="urn:microsoft.com/office/officeart/2005/8/layout/process5"/>
    <dgm:cxn modelId="{0844A5E9-36CE-43A4-B0E5-ED473677A6F8}" type="presParOf" srcId="{1409BA91-70A2-4897-BBA4-8421F7B6000E}" destId="{6FE1E9CE-9E2D-4B16-B9C4-92B5D0CA2466}" srcOrd="1" destOrd="0" presId="urn:microsoft.com/office/officeart/2005/8/layout/process5"/>
    <dgm:cxn modelId="{8C86D4F0-74BF-42A6-92F1-00769AA9299C}" type="presParOf" srcId="{6FE1E9CE-9E2D-4B16-B9C4-92B5D0CA2466}" destId="{4A8BD5AD-FDAE-43E7-AB31-FF0F0AB7AB94}" srcOrd="0" destOrd="0" presId="urn:microsoft.com/office/officeart/2005/8/layout/process5"/>
    <dgm:cxn modelId="{E06038E3-0118-44E5-A6C6-CA765781448A}" type="presParOf" srcId="{1409BA91-70A2-4897-BBA4-8421F7B6000E}" destId="{B0602BDF-BEAD-479F-BA43-E8C64275EFA4}" srcOrd="2" destOrd="0" presId="urn:microsoft.com/office/officeart/2005/8/layout/process5"/>
    <dgm:cxn modelId="{88162ABF-8AE5-4E43-BCB4-AF18F5F876D2}" type="presParOf" srcId="{1409BA91-70A2-4897-BBA4-8421F7B6000E}" destId="{F2711B19-0C3C-461A-9D74-FF5BA8B03867}" srcOrd="3" destOrd="0" presId="urn:microsoft.com/office/officeart/2005/8/layout/process5"/>
    <dgm:cxn modelId="{D70315BB-EED6-4968-AF10-73E44605C093}" type="presParOf" srcId="{F2711B19-0C3C-461A-9D74-FF5BA8B03867}" destId="{1D04EF04-93D6-44DC-BB4E-EAC0563B1225}" srcOrd="0" destOrd="0" presId="urn:microsoft.com/office/officeart/2005/8/layout/process5"/>
    <dgm:cxn modelId="{DA27964E-5774-4AA1-AECC-4E14539581B8}" type="presParOf" srcId="{1409BA91-70A2-4897-BBA4-8421F7B6000E}" destId="{9F9524E1-8753-4D79-93E6-B914B2BF0721}" srcOrd="4" destOrd="0" presId="urn:microsoft.com/office/officeart/2005/8/layout/process5"/>
    <dgm:cxn modelId="{1FA11D6F-E7BB-4E4B-9559-8417322DBC1C}" type="presParOf" srcId="{1409BA91-70A2-4897-BBA4-8421F7B6000E}" destId="{E0067AE1-B447-4676-813D-0D4560318F16}" srcOrd="5" destOrd="0" presId="urn:microsoft.com/office/officeart/2005/8/layout/process5"/>
    <dgm:cxn modelId="{25614858-020E-47B8-AA7E-7BFD2C9C8E84}" type="presParOf" srcId="{E0067AE1-B447-4676-813D-0D4560318F16}" destId="{E1C63285-E3B1-453C-B9DB-F24D505F0669}" srcOrd="0" destOrd="0" presId="urn:microsoft.com/office/officeart/2005/8/layout/process5"/>
    <dgm:cxn modelId="{44C0ED44-8FFF-41BF-AC4E-42428ADD9F6F}" type="presParOf" srcId="{1409BA91-70A2-4897-BBA4-8421F7B6000E}" destId="{0BFD7C51-1287-43E6-B70C-12B6032EE9A1}" srcOrd="6" destOrd="0" presId="urn:microsoft.com/office/officeart/2005/8/layout/process5"/>
  </dgm:cxnLst>
  <dgm:bg>
    <a:effect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452A7F5C-E271-4CD5-A307-A25AD5062F9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76D0D2C-4894-45F8-9583-18D75E25F0AD}">
      <dgm:prSet phldrT="[Text]" custT="1"/>
      <dgm:spPr>
        <a:solidFill>
          <a:srgbClr val="1D579B">
            <a:alpha val="40000"/>
          </a:srgbClr>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1: UCPath Security Primer</a:t>
          </a:r>
        </a:p>
      </dgm:t>
    </dgm:pt>
    <dgm:pt modelId="{50159EED-2F39-4547-9E4B-F062664FBA6F}" type="parTrans" cxnId="{A553C557-9E69-4077-BBFC-315963C76A26}">
      <dgm:prSet/>
      <dgm:spPr/>
      <dgm:t>
        <a:bodyPr/>
        <a:lstStyle/>
        <a:p>
          <a:endParaRPr lang="en-US" sz="1200"/>
        </a:p>
      </dgm:t>
    </dgm:pt>
    <dgm:pt modelId="{F98D2A06-0291-44BE-9AE3-158A682CE56C}" type="sibTrans" cxnId="{A553C557-9E69-4077-BBFC-315963C76A26}">
      <dgm:prSet/>
      <dgm:spPr/>
      <dgm:t>
        <a:bodyPr/>
        <a:lstStyle/>
        <a:p>
          <a:endParaRPr lang="en-US" sz="1200"/>
        </a:p>
      </dgm:t>
    </dgm:pt>
    <dgm:pt modelId="{B029579B-4DF3-4D51-AC6E-A40D5F9E06B2}">
      <dgm:prSet phldrT="[Text]" custT="1"/>
      <dgm:spPr>
        <a:solidFill>
          <a:srgbClr val="1D579B">
            <a:alpha val="40000"/>
          </a:srgbClr>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3: </a:t>
          </a:r>
          <a:r>
            <a:rPr lang="en-US" sz="1600" kern="1200" dirty="0" smtClean="0">
              <a:solidFill>
                <a:prstClr val="white"/>
              </a:solidFill>
              <a:latin typeface="Calibri"/>
              <a:ea typeface="+mn-ea"/>
              <a:cs typeface="+mn-cs"/>
            </a:rPr>
            <a:t>KSAMS Request &amp; Approval Process</a:t>
          </a:r>
          <a:endParaRPr lang="en-US" sz="1600" kern="1200" dirty="0">
            <a:solidFill>
              <a:prstClr val="white"/>
            </a:solidFill>
            <a:latin typeface="Calibri"/>
            <a:ea typeface="+mn-ea"/>
            <a:cs typeface="+mn-cs"/>
          </a:endParaRPr>
        </a:p>
      </dgm:t>
    </dgm:pt>
    <dgm:pt modelId="{C18BA7F4-D73F-4ED5-9EBF-CA537383C772}" type="parTrans" cxnId="{EEB9F3AB-479A-4EF4-AFF8-EA4F56D3B97C}">
      <dgm:prSet/>
      <dgm:spPr/>
      <dgm:t>
        <a:bodyPr/>
        <a:lstStyle/>
        <a:p>
          <a:endParaRPr lang="en-US" sz="1200"/>
        </a:p>
      </dgm:t>
    </dgm:pt>
    <dgm:pt modelId="{E625DB8B-AF70-42CB-9BBB-2C8B7D4E46D5}" type="sibTrans" cxnId="{EEB9F3AB-479A-4EF4-AFF8-EA4F56D3B97C}">
      <dgm:prSet/>
      <dgm:spPr/>
      <dgm:t>
        <a:bodyPr/>
        <a:lstStyle/>
        <a:p>
          <a:endParaRPr lang="en-US" sz="1200"/>
        </a:p>
      </dgm:t>
    </dgm:pt>
    <dgm:pt modelId="{6287FBF7-90BA-44CD-A9C2-3BE6956DFE67}">
      <dgm:prSet phldrT="[Text]" custT="1"/>
      <dgm:spPr>
        <a:solidFill>
          <a:srgbClr val="1D579B"/>
        </a:solidFill>
        <a:ln w="25400" cap="flat" cmpd="sng" algn="ctr">
          <a:noFill/>
          <a:prstDash val="solid"/>
        </a:ln>
        <a:effectLst/>
      </dgm:spPr>
      <dgm:t>
        <a:bodyPr spcFirstLastPara="0" vert="horz" wrap="square" lIns="339612" tIns="55880" rIns="55880" bIns="55880" numCol="1" spcCol="1270" anchor="ctr" anchorCtr="0"/>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2: UCI UCPath Security</a:t>
          </a:r>
        </a:p>
      </dgm:t>
    </dgm:pt>
    <dgm:pt modelId="{44E4CCA2-78A7-41C5-8E6B-DC5AF2ED221C}" type="parTrans" cxnId="{94B8FE7A-2C7C-44C0-91B7-A5AD03BFFA83}">
      <dgm:prSet/>
      <dgm:spPr/>
      <dgm:t>
        <a:bodyPr/>
        <a:lstStyle/>
        <a:p>
          <a:endParaRPr lang="en-US" sz="1200"/>
        </a:p>
      </dgm:t>
    </dgm:pt>
    <dgm:pt modelId="{83FD1826-CAA7-4626-A8AA-3BCA9D9B41A3}" type="sibTrans" cxnId="{94B8FE7A-2C7C-44C0-91B7-A5AD03BFFA83}">
      <dgm:prSet/>
      <dgm:spPr/>
      <dgm:t>
        <a:bodyPr/>
        <a:lstStyle/>
        <a:p>
          <a:endParaRPr lang="en-US" sz="1200"/>
        </a:p>
      </dgm:t>
    </dgm:pt>
    <dgm:pt modelId="{9B1D350B-D9F0-491D-80C8-0D9D0B380A93}" type="pres">
      <dgm:prSet presAssocID="{452A7F5C-E271-4CD5-A307-A25AD5062F9A}" presName="Name0" presStyleCnt="0">
        <dgm:presLayoutVars>
          <dgm:chMax val="7"/>
          <dgm:chPref val="7"/>
          <dgm:dir/>
        </dgm:presLayoutVars>
      </dgm:prSet>
      <dgm:spPr/>
      <dgm:t>
        <a:bodyPr/>
        <a:lstStyle/>
        <a:p>
          <a:endParaRPr lang="en-US"/>
        </a:p>
      </dgm:t>
    </dgm:pt>
    <dgm:pt modelId="{5A30AF97-B98C-4514-8031-6C5B8A07CC54}" type="pres">
      <dgm:prSet presAssocID="{452A7F5C-E271-4CD5-A307-A25AD5062F9A}" presName="Name1" presStyleCnt="0"/>
      <dgm:spPr/>
    </dgm:pt>
    <dgm:pt modelId="{956968CB-4B97-4201-A776-39BE00249818}" type="pres">
      <dgm:prSet presAssocID="{452A7F5C-E271-4CD5-A307-A25AD5062F9A}" presName="cycle" presStyleCnt="0"/>
      <dgm:spPr/>
    </dgm:pt>
    <dgm:pt modelId="{F53DF10B-CA95-41F0-AD2B-62E36333E577}" type="pres">
      <dgm:prSet presAssocID="{452A7F5C-E271-4CD5-A307-A25AD5062F9A}" presName="srcNode" presStyleLbl="node1" presStyleIdx="0" presStyleCnt="3"/>
      <dgm:spPr/>
    </dgm:pt>
    <dgm:pt modelId="{50BE7FA7-2200-474A-A99F-3A974246DA53}" type="pres">
      <dgm:prSet presAssocID="{452A7F5C-E271-4CD5-A307-A25AD5062F9A}" presName="conn" presStyleLbl="parChTrans1D2" presStyleIdx="0" presStyleCnt="1"/>
      <dgm:spPr/>
      <dgm:t>
        <a:bodyPr/>
        <a:lstStyle/>
        <a:p>
          <a:endParaRPr lang="en-US"/>
        </a:p>
      </dgm:t>
    </dgm:pt>
    <dgm:pt modelId="{D1B2A6AD-B16D-4C68-8A90-3ABCE7A4A92B}" type="pres">
      <dgm:prSet presAssocID="{452A7F5C-E271-4CD5-A307-A25AD5062F9A}" presName="extraNode" presStyleLbl="node1" presStyleIdx="0" presStyleCnt="3"/>
      <dgm:spPr/>
    </dgm:pt>
    <dgm:pt modelId="{AEE64FBA-0210-4063-B0D3-9E92D9E18A25}" type="pres">
      <dgm:prSet presAssocID="{452A7F5C-E271-4CD5-A307-A25AD5062F9A}" presName="dstNode" presStyleLbl="node1" presStyleIdx="0" presStyleCnt="3"/>
      <dgm:spPr/>
    </dgm:pt>
    <dgm:pt modelId="{BDE2854F-B583-49DF-9080-F695508E16EF}" type="pres">
      <dgm:prSet presAssocID="{C76D0D2C-4894-45F8-9583-18D75E25F0AD}" presName="text_1" presStyleLbl="node1" presStyleIdx="0" presStyleCnt="3">
        <dgm:presLayoutVars>
          <dgm:bulletEnabled val="1"/>
        </dgm:presLayoutVars>
      </dgm:prSet>
      <dgm:spPr>
        <a:xfrm>
          <a:off x="353538" y="231108"/>
          <a:ext cx="3573636" cy="462040"/>
        </a:xfrm>
        <a:prstGeom prst="rect">
          <a:avLst/>
        </a:prstGeom>
      </dgm:spPr>
      <dgm:t>
        <a:bodyPr/>
        <a:lstStyle/>
        <a:p>
          <a:endParaRPr lang="en-US"/>
        </a:p>
      </dgm:t>
    </dgm:pt>
    <dgm:pt modelId="{922795D7-0B12-4B67-AF3C-3AA29C929B27}" type="pres">
      <dgm:prSet presAssocID="{C76D0D2C-4894-45F8-9583-18D75E25F0AD}" presName="accent_1" presStyleCnt="0"/>
      <dgm:spPr/>
    </dgm:pt>
    <dgm:pt modelId="{471854D1-846C-4B50-8281-77CAD1429FF9}" type="pres">
      <dgm:prSet presAssocID="{C76D0D2C-4894-45F8-9583-18D75E25F0AD}" presName="accentRepeatNode" presStyleLbl="solidFgAcc1" presStyleIdx="0" presStyleCnt="3"/>
      <dgm:spPr>
        <a:xfrm>
          <a:off x="64762" y="173353"/>
          <a:ext cx="577551" cy="57755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 modelId="{340503F1-F8DF-4311-A028-91AB6F39A540}" type="pres">
      <dgm:prSet presAssocID="{6287FBF7-90BA-44CD-A9C2-3BE6956DFE67}" presName="text_2" presStyleLbl="node1" presStyleIdx="1" presStyleCnt="3">
        <dgm:presLayoutVars>
          <dgm:bulletEnabled val="1"/>
        </dgm:presLayoutVars>
      </dgm:prSet>
      <dgm:spPr>
        <a:xfrm>
          <a:off x="733598" y="924081"/>
          <a:ext cx="3193576" cy="462040"/>
        </a:xfrm>
        <a:prstGeom prst="rect">
          <a:avLst/>
        </a:prstGeom>
      </dgm:spPr>
      <dgm:t>
        <a:bodyPr/>
        <a:lstStyle/>
        <a:p>
          <a:endParaRPr lang="en-US"/>
        </a:p>
      </dgm:t>
    </dgm:pt>
    <dgm:pt modelId="{51C2DD2B-54C7-4D51-8633-1F7AFAEE540B}" type="pres">
      <dgm:prSet presAssocID="{6287FBF7-90BA-44CD-A9C2-3BE6956DFE67}" presName="accent_2" presStyleCnt="0"/>
      <dgm:spPr/>
    </dgm:pt>
    <dgm:pt modelId="{CC02BE62-3B7D-4461-9C39-EC575DDD736B}" type="pres">
      <dgm:prSet presAssocID="{6287FBF7-90BA-44CD-A9C2-3BE6956DFE67}" presName="accentRepeatNode" presStyleLbl="solidFgAcc1" presStyleIdx="1" presStyleCnt="3"/>
      <dgm:spPr>
        <a:xfrm>
          <a:off x="444823" y="866326"/>
          <a:ext cx="577551" cy="577551"/>
        </a:xfrm>
        <a:prstGeom prst="ellipse">
          <a:avLst/>
        </a:prstGeom>
        <a:solidFill>
          <a:prstClr val="white">
            <a:hueOff val="0"/>
            <a:satOff val="0"/>
            <a:lumOff val="0"/>
            <a:alphaOff val="0"/>
          </a:prstClr>
        </a:solidFill>
        <a:ln w="25400" cap="flat" cmpd="sng" algn="ctr">
          <a:solidFill>
            <a:srgbClr val="1D579B"/>
          </a:solidFill>
          <a:prstDash val="solid"/>
        </a:ln>
        <a:effectLst/>
      </dgm:spPr>
    </dgm:pt>
    <dgm:pt modelId="{B85D5DAB-9059-423B-AA7C-3ADE579ACB93}" type="pres">
      <dgm:prSet presAssocID="{B029579B-4DF3-4D51-AC6E-A40D5F9E06B2}" presName="text_3" presStyleLbl="node1" presStyleIdx="2" presStyleCnt="3">
        <dgm:presLayoutVars>
          <dgm:bulletEnabled val="1"/>
        </dgm:presLayoutVars>
      </dgm:prSet>
      <dgm:spPr>
        <a:xfrm>
          <a:off x="840925" y="1497421"/>
          <a:ext cx="5199888" cy="427857"/>
        </a:xfrm>
        <a:prstGeom prst="rect">
          <a:avLst/>
        </a:prstGeom>
      </dgm:spPr>
      <dgm:t>
        <a:bodyPr/>
        <a:lstStyle/>
        <a:p>
          <a:endParaRPr lang="en-US"/>
        </a:p>
      </dgm:t>
    </dgm:pt>
    <dgm:pt modelId="{96B8AB17-7829-4E13-8B2A-5974586C3EEF}" type="pres">
      <dgm:prSet presAssocID="{B029579B-4DF3-4D51-AC6E-A40D5F9E06B2}" presName="accent_3" presStyleCnt="0"/>
      <dgm:spPr/>
    </dgm:pt>
    <dgm:pt modelId="{B1723BF4-D7DD-4C17-A6F3-37C20564B5D8}" type="pres">
      <dgm:prSet presAssocID="{B029579B-4DF3-4D51-AC6E-A40D5F9E06B2}" presName="accentRepeatNode" presStyleLbl="solidFgAcc1" presStyleIdx="2" presStyleCnt="3"/>
      <dgm:spPr>
        <a:xfrm>
          <a:off x="573514" y="1443939"/>
          <a:ext cx="534822" cy="534822"/>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gm:spPr>
    </dgm:pt>
  </dgm:ptLst>
  <dgm:cxnLst>
    <dgm:cxn modelId="{6640CC45-2457-453A-8D31-65FB4311C7BC}" type="presOf" srcId="{6287FBF7-90BA-44CD-A9C2-3BE6956DFE67}" destId="{340503F1-F8DF-4311-A028-91AB6F39A540}" srcOrd="0" destOrd="0" presId="urn:microsoft.com/office/officeart/2008/layout/VerticalCurvedList"/>
    <dgm:cxn modelId="{05189A2D-2BB5-4A08-938C-1EB41DF698B4}" type="presOf" srcId="{F98D2A06-0291-44BE-9AE3-158A682CE56C}" destId="{50BE7FA7-2200-474A-A99F-3A974246DA53}" srcOrd="0" destOrd="0" presId="urn:microsoft.com/office/officeart/2008/layout/VerticalCurvedList"/>
    <dgm:cxn modelId="{94B8FE7A-2C7C-44C0-91B7-A5AD03BFFA83}" srcId="{452A7F5C-E271-4CD5-A307-A25AD5062F9A}" destId="{6287FBF7-90BA-44CD-A9C2-3BE6956DFE67}" srcOrd="1" destOrd="0" parTransId="{44E4CCA2-78A7-41C5-8E6B-DC5AF2ED221C}" sibTransId="{83FD1826-CAA7-4626-A8AA-3BCA9D9B41A3}"/>
    <dgm:cxn modelId="{EEB9F3AB-479A-4EF4-AFF8-EA4F56D3B97C}" srcId="{452A7F5C-E271-4CD5-A307-A25AD5062F9A}" destId="{B029579B-4DF3-4D51-AC6E-A40D5F9E06B2}" srcOrd="2" destOrd="0" parTransId="{C18BA7F4-D73F-4ED5-9EBF-CA537383C772}" sibTransId="{E625DB8B-AF70-42CB-9BBB-2C8B7D4E46D5}"/>
    <dgm:cxn modelId="{445F3558-ECFC-4947-BDCC-65607192285C}" type="presOf" srcId="{B029579B-4DF3-4D51-AC6E-A40D5F9E06B2}" destId="{B85D5DAB-9059-423B-AA7C-3ADE579ACB93}" srcOrd="0" destOrd="0" presId="urn:microsoft.com/office/officeart/2008/layout/VerticalCurvedList"/>
    <dgm:cxn modelId="{59C7557A-8793-41CD-8082-4FE11B7BFD66}" type="presOf" srcId="{C76D0D2C-4894-45F8-9583-18D75E25F0AD}" destId="{BDE2854F-B583-49DF-9080-F695508E16EF}" srcOrd="0" destOrd="0" presId="urn:microsoft.com/office/officeart/2008/layout/VerticalCurvedList"/>
    <dgm:cxn modelId="{A553C557-9E69-4077-BBFC-315963C76A26}" srcId="{452A7F5C-E271-4CD5-A307-A25AD5062F9A}" destId="{C76D0D2C-4894-45F8-9583-18D75E25F0AD}" srcOrd="0" destOrd="0" parTransId="{50159EED-2F39-4547-9E4B-F062664FBA6F}" sibTransId="{F98D2A06-0291-44BE-9AE3-158A682CE56C}"/>
    <dgm:cxn modelId="{FC478A1D-0C0F-4B24-B4CC-8EDAC2D02DDA}" type="presOf" srcId="{452A7F5C-E271-4CD5-A307-A25AD5062F9A}" destId="{9B1D350B-D9F0-491D-80C8-0D9D0B380A93}" srcOrd="0" destOrd="0" presId="urn:microsoft.com/office/officeart/2008/layout/VerticalCurvedList"/>
    <dgm:cxn modelId="{5036C5B6-B491-428A-8828-5D0B3581D609}" type="presParOf" srcId="{9B1D350B-D9F0-491D-80C8-0D9D0B380A93}" destId="{5A30AF97-B98C-4514-8031-6C5B8A07CC54}" srcOrd="0" destOrd="0" presId="urn:microsoft.com/office/officeart/2008/layout/VerticalCurvedList"/>
    <dgm:cxn modelId="{B4C78CFE-B493-4F0C-9302-23633B58D8B4}" type="presParOf" srcId="{5A30AF97-B98C-4514-8031-6C5B8A07CC54}" destId="{956968CB-4B97-4201-A776-39BE00249818}" srcOrd="0" destOrd="0" presId="urn:microsoft.com/office/officeart/2008/layout/VerticalCurvedList"/>
    <dgm:cxn modelId="{378204E5-C47D-4B8D-8727-413158F5C3F8}" type="presParOf" srcId="{956968CB-4B97-4201-A776-39BE00249818}" destId="{F53DF10B-CA95-41F0-AD2B-62E36333E577}" srcOrd="0" destOrd="0" presId="urn:microsoft.com/office/officeart/2008/layout/VerticalCurvedList"/>
    <dgm:cxn modelId="{EE08330D-B29A-4A91-86D6-37E109F31ABA}" type="presParOf" srcId="{956968CB-4B97-4201-A776-39BE00249818}" destId="{50BE7FA7-2200-474A-A99F-3A974246DA53}" srcOrd="1" destOrd="0" presId="urn:microsoft.com/office/officeart/2008/layout/VerticalCurvedList"/>
    <dgm:cxn modelId="{EFED643B-4FCF-4182-94DA-A265F6BB2D34}" type="presParOf" srcId="{956968CB-4B97-4201-A776-39BE00249818}" destId="{D1B2A6AD-B16D-4C68-8A90-3ABCE7A4A92B}" srcOrd="2" destOrd="0" presId="urn:microsoft.com/office/officeart/2008/layout/VerticalCurvedList"/>
    <dgm:cxn modelId="{35C6F46E-DCAD-4F8E-BF1C-75DD4B2D2946}" type="presParOf" srcId="{956968CB-4B97-4201-A776-39BE00249818}" destId="{AEE64FBA-0210-4063-B0D3-9E92D9E18A25}" srcOrd="3" destOrd="0" presId="urn:microsoft.com/office/officeart/2008/layout/VerticalCurvedList"/>
    <dgm:cxn modelId="{DC721A1B-2253-4785-8EEF-33E3C194288B}" type="presParOf" srcId="{5A30AF97-B98C-4514-8031-6C5B8A07CC54}" destId="{BDE2854F-B583-49DF-9080-F695508E16EF}" srcOrd="1" destOrd="0" presId="urn:microsoft.com/office/officeart/2008/layout/VerticalCurvedList"/>
    <dgm:cxn modelId="{D82C8F22-90A0-4712-BF6F-43762ADA880F}" type="presParOf" srcId="{5A30AF97-B98C-4514-8031-6C5B8A07CC54}" destId="{922795D7-0B12-4B67-AF3C-3AA29C929B27}" srcOrd="2" destOrd="0" presId="urn:microsoft.com/office/officeart/2008/layout/VerticalCurvedList"/>
    <dgm:cxn modelId="{9CC11DE6-F5D2-4BC9-86D4-D4356AF95973}" type="presParOf" srcId="{922795D7-0B12-4B67-AF3C-3AA29C929B27}" destId="{471854D1-846C-4B50-8281-77CAD1429FF9}" srcOrd="0" destOrd="0" presId="urn:microsoft.com/office/officeart/2008/layout/VerticalCurvedList"/>
    <dgm:cxn modelId="{09192833-AED0-435B-9FD5-5B8A5FCA7490}" type="presParOf" srcId="{5A30AF97-B98C-4514-8031-6C5B8A07CC54}" destId="{340503F1-F8DF-4311-A028-91AB6F39A540}" srcOrd="3" destOrd="0" presId="urn:microsoft.com/office/officeart/2008/layout/VerticalCurvedList"/>
    <dgm:cxn modelId="{CDE8C165-D29C-4046-ABC1-E9823D8F3321}" type="presParOf" srcId="{5A30AF97-B98C-4514-8031-6C5B8A07CC54}" destId="{51C2DD2B-54C7-4D51-8633-1F7AFAEE540B}" srcOrd="4" destOrd="0" presId="urn:microsoft.com/office/officeart/2008/layout/VerticalCurvedList"/>
    <dgm:cxn modelId="{3074C9A1-BA35-440E-9B0F-4D0CFD5FD582}" type="presParOf" srcId="{51C2DD2B-54C7-4D51-8633-1F7AFAEE540B}" destId="{CC02BE62-3B7D-4461-9C39-EC575DDD736B}" srcOrd="0" destOrd="0" presId="urn:microsoft.com/office/officeart/2008/layout/VerticalCurvedList"/>
    <dgm:cxn modelId="{F790A6A4-CCC4-4E51-B9BF-FF89B2B1E85D}" type="presParOf" srcId="{5A30AF97-B98C-4514-8031-6C5B8A07CC54}" destId="{B85D5DAB-9059-423B-AA7C-3ADE579ACB93}" srcOrd="5" destOrd="0" presId="urn:microsoft.com/office/officeart/2008/layout/VerticalCurvedList"/>
    <dgm:cxn modelId="{96546986-11E0-4D36-83BE-6457AF1AC285}" type="presParOf" srcId="{5A30AF97-B98C-4514-8031-6C5B8A07CC54}" destId="{96B8AB17-7829-4E13-8B2A-5974586C3EEF}" srcOrd="6" destOrd="0" presId="urn:microsoft.com/office/officeart/2008/layout/VerticalCurvedList"/>
    <dgm:cxn modelId="{8FFACC57-98AC-4221-96CC-06C785DFBCCD}" type="presParOf" srcId="{96B8AB17-7829-4E13-8B2A-5974586C3EEF}" destId="{B1723BF4-D7DD-4C17-A6F3-37C20564B5D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FD3EC8C-E4B1-4286-B6F3-5494BD2DF695}"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2CAA4B46-0976-4A55-944A-9B01E0F9173F}">
      <dgm:prSet phldrT="[Text]" custT="1"/>
      <dgm:spPr>
        <a:solidFill>
          <a:schemeClr val="accent1"/>
        </a:solidFill>
      </dgm:spPr>
      <dgm:t>
        <a:bodyPr/>
        <a:lstStyle/>
        <a:p>
          <a:r>
            <a:rPr lang="en-US" sz="1600" dirty="0" smtClean="0">
              <a:solidFill>
                <a:schemeClr val="bg1"/>
              </a:solidFill>
            </a:rPr>
            <a:t>Determine Access Needs</a:t>
          </a:r>
          <a:endParaRPr lang="en-US" sz="1600" dirty="0">
            <a:solidFill>
              <a:schemeClr val="bg1"/>
            </a:solidFill>
          </a:endParaRPr>
        </a:p>
      </dgm:t>
    </dgm:pt>
    <dgm:pt modelId="{67582692-42D0-4B40-9B38-B1A6E6064A40}" type="parTrans" cxnId="{8AFC912A-5CD5-489B-B10E-5D22A8359D83}">
      <dgm:prSet/>
      <dgm:spPr/>
      <dgm:t>
        <a:bodyPr/>
        <a:lstStyle/>
        <a:p>
          <a:endParaRPr lang="en-US"/>
        </a:p>
      </dgm:t>
    </dgm:pt>
    <dgm:pt modelId="{0D68D4C9-1F36-43FD-A490-C08BE85A80B1}" type="sibTrans" cxnId="{8AFC912A-5CD5-489B-B10E-5D22A8359D83}">
      <dgm:prSet/>
      <dgm:spPr/>
      <dgm:t>
        <a:bodyPr/>
        <a:lstStyle/>
        <a:p>
          <a:endParaRPr lang="en-US"/>
        </a:p>
      </dgm:t>
    </dgm:pt>
    <dgm:pt modelId="{4766D9DC-3961-4809-987B-8A6CD4C7C5B5}">
      <dgm:prSet phldrT="[Text]"/>
      <dgm:spPr/>
      <dgm:t>
        <a:bodyPr/>
        <a:lstStyle/>
        <a:p>
          <a:r>
            <a:rPr lang="en-US" dirty="0" smtClean="0">
              <a:solidFill>
                <a:schemeClr val="bg1"/>
              </a:solidFill>
            </a:rPr>
            <a:t>Visit UCPath Website</a:t>
          </a:r>
          <a:endParaRPr lang="en-US" dirty="0">
            <a:solidFill>
              <a:schemeClr val="bg1"/>
            </a:solidFill>
          </a:endParaRPr>
        </a:p>
      </dgm:t>
    </dgm:pt>
    <dgm:pt modelId="{1E01AAFB-5DD0-4C9A-8AE2-16DD1AD29325}" type="parTrans" cxnId="{290F5CB3-8859-45AB-A5F2-8489C29E5BFC}">
      <dgm:prSet/>
      <dgm:spPr/>
      <dgm:t>
        <a:bodyPr/>
        <a:lstStyle/>
        <a:p>
          <a:endParaRPr lang="en-US"/>
        </a:p>
      </dgm:t>
    </dgm:pt>
    <dgm:pt modelId="{43B15542-5749-48AA-8839-8FA1C4A5046A}" type="sibTrans" cxnId="{290F5CB3-8859-45AB-A5F2-8489C29E5BFC}">
      <dgm:prSet/>
      <dgm:spPr/>
      <dgm:t>
        <a:bodyPr/>
        <a:lstStyle/>
        <a:p>
          <a:endParaRPr lang="en-US"/>
        </a:p>
      </dgm:t>
    </dgm:pt>
    <dgm:pt modelId="{7FC20B79-7906-4DB3-9E0A-F04F523F019C}">
      <dgm:prSet phldrT="[Text]" custT="1"/>
      <dgm:spPr>
        <a:solidFill>
          <a:schemeClr val="accent2"/>
        </a:solidFill>
      </dgm:spPr>
      <dgm:t>
        <a:bodyPr/>
        <a:lstStyle/>
        <a:p>
          <a:r>
            <a:rPr lang="en-US" sz="1400" b="1" dirty="0" smtClean="0">
              <a:solidFill>
                <a:schemeClr val="tx1"/>
              </a:solidFill>
            </a:rPr>
            <a:t>Determine appropriate Roles</a:t>
          </a:r>
          <a:endParaRPr lang="en-US" sz="1400" b="1" dirty="0">
            <a:solidFill>
              <a:schemeClr val="tx1"/>
            </a:solidFill>
          </a:endParaRPr>
        </a:p>
      </dgm:t>
    </dgm:pt>
    <dgm:pt modelId="{24DCD03B-70C7-4E3C-8FB2-1646CE232123}" type="parTrans" cxnId="{100D5833-A666-4693-A32B-1F082B3CCB76}">
      <dgm:prSet/>
      <dgm:spPr/>
      <dgm:t>
        <a:bodyPr/>
        <a:lstStyle/>
        <a:p>
          <a:endParaRPr lang="en-US"/>
        </a:p>
      </dgm:t>
    </dgm:pt>
    <dgm:pt modelId="{0DD6648F-BD53-42A3-8663-3EC1F21C5A1F}" type="sibTrans" cxnId="{100D5833-A666-4693-A32B-1F082B3CCB76}">
      <dgm:prSet/>
      <dgm:spPr/>
      <dgm:t>
        <a:bodyPr/>
        <a:lstStyle/>
        <a:p>
          <a:endParaRPr lang="en-US"/>
        </a:p>
      </dgm:t>
    </dgm:pt>
    <dgm:pt modelId="{89E5323B-2B51-4E86-AEE8-40749D00A324}">
      <dgm:prSet phldrT="[Text]"/>
      <dgm:spPr/>
      <dgm:t>
        <a:bodyPr/>
        <a:lstStyle/>
        <a:p>
          <a:r>
            <a:rPr lang="en-US" dirty="0" smtClean="0">
              <a:solidFill>
                <a:schemeClr val="tx1"/>
              </a:solidFill>
            </a:rPr>
            <a:t>Review Roles Wiki</a:t>
          </a:r>
          <a:endParaRPr lang="en-US" dirty="0">
            <a:solidFill>
              <a:schemeClr val="tx1"/>
            </a:solidFill>
          </a:endParaRPr>
        </a:p>
      </dgm:t>
    </dgm:pt>
    <dgm:pt modelId="{28108BB4-3AD1-49FA-B042-8FF0E985161B}" type="parTrans" cxnId="{5AD3175F-B9BC-4F0B-9FEB-F551B9A81698}">
      <dgm:prSet/>
      <dgm:spPr/>
      <dgm:t>
        <a:bodyPr/>
        <a:lstStyle/>
        <a:p>
          <a:endParaRPr lang="en-US"/>
        </a:p>
      </dgm:t>
    </dgm:pt>
    <dgm:pt modelId="{EF4E2F27-A843-464A-A001-E8BE1CED664E}" type="sibTrans" cxnId="{5AD3175F-B9BC-4F0B-9FEB-F551B9A81698}">
      <dgm:prSet/>
      <dgm:spPr/>
      <dgm:t>
        <a:bodyPr/>
        <a:lstStyle/>
        <a:p>
          <a:endParaRPr lang="en-US"/>
        </a:p>
      </dgm:t>
    </dgm:pt>
    <dgm:pt modelId="{65351DE8-198D-4649-BE4A-0E1388B96313}">
      <dgm:prSet phldrT="[Text]" custT="1"/>
      <dgm:spPr>
        <a:solidFill>
          <a:schemeClr val="accent3"/>
        </a:solidFill>
      </dgm:spPr>
      <dgm:t>
        <a:bodyPr/>
        <a:lstStyle/>
        <a:p>
          <a:r>
            <a:rPr lang="en-US" sz="1600" b="1" dirty="0" smtClean="0">
              <a:solidFill>
                <a:schemeClr val="tx1"/>
              </a:solidFill>
            </a:rPr>
            <a:t>KSAMS</a:t>
          </a:r>
          <a:endParaRPr lang="en-US" sz="1600" b="1" dirty="0">
            <a:solidFill>
              <a:schemeClr val="tx1"/>
            </a:solidFill>
          </a:endParaRPr>
        </a:p>
      </dgm:t>
    </dgm:pt>
    <dgm:pt modelId="{ED0C063A-848E-4329-8763-25B39BC20FC0}" type="parTrans" cxnId="{A3987A91-27FC-4D53-BAAA-D434D45DBE9E}">
      <dgm:prSet/>
      <dgm:spPr/>
      <dgm:t>
        <a:bodyPr/>
        <a:lstStyle/>
        <a:p>
          <a:endParaRPr lang="en-US"/>
        </a:p>
      </dgm:t>
    </dgm:pt>
    <dgm:pt modelId="{02FF3597-CA1E-42DC-A2A1-E19D074962B2}" type="sibTrans" cxnId="{A3987A91-27FC-4D53-BAAA-D434D45DBE9E}">
      <dgm:prSet/>
      <dgm:spPr/>
      <dgm:t>
        <a:bodyPr/>
        <a:lstStyle/>
        <a:p>
          <a:endParaRPr lang="en-US"/>
        </a:p>
      </dgm:t>
    </dgm:pt>
    <dgm:pt modelId="{DBED1477-CFB0-4FFE-94AA-EF6DAD89AF65}">
      <dgm:prSet phldrT="[Text]"/>
      <dgm:spPr/>
      <dgm:t>
        <a:bodyPr/>
        <a:lstStyle/>
        <a:p>
          <a:r>
            <a:rPr lang="en-US" dirty="0" smtClean="0">
              <a:solidFill>
                <a:schemeClr val="tx1"/>
              </a:solidFill>
            </a:rPr>
            <a:t>Submit Request</a:t>
          </a:r>
          <a:endParaRPr lang="en-US" dirty="0">
            <a:solidFill>
              <a:schemeClr val="tx1"/>
            </a:solidFill>
          </a:endParaRPr>
        </a:p>
      </dgm:t>
    </dgm:pt>
    <dgm:pt modelId="{85E7D9D9-26EB-47A8-B013-D981B418EFF0}" type="parTrans" cxnId="{EDA2C1C0-6BE1-4B47-B1AC-E279177CA59A}">
      <dgm:prSet/>
      <dgm:spPr/>
      <dgm:t>
        <a:bodyPr/>
        <a:lstStyle/>
        <a:p>
          <a:endParaRPr lang="en-US"/>
        </a:p>
      </dgm:t>
    </dgm:pt>
    <dgm:pt modelId="{B0F1D431-8A76-4B37-9F98-55E31DF68E5C}" type="sibTrans" cxnId="{EDA2C1C0-6BE1-4B47-B1AC-E279177CA59A}">
      <dgm:prSet/>
      <dgm:spPr/>
      <dgm:t>
        <a:bodyPr/>
        <a:lstStyle/>
        <a:p>
          <a:endParaRPr lang="en-US"/>
        </a:p>
      </dgm:t>
    </dgm:pt>
    <dgm:pt modelId="{457E570E-9682-4105-AD3D-2F27EBAC771B}" type="pres">
      <dgm:prSet presAssocID="{4FD3EC8C-E4B1-4286-B6F3-5494BD2DF695}" presName="Name0" presStyleCnt="0">
        <dgm:presLayoutVars>
          <dgm:dir/>
          <dgm:animLvl val="lvl"/>
          <dgm:resizeHandles val="exact"/>
        </dgm:presLayoutVars>
      </dgm:prSet>
      <dgm:spPr/>
      <dgm:t>
        <a:bodyPr/>
        <a:lstStyle/>
        <a:p>
          <a:endParaRPr lang="en-US"/>
        </a:p>
      </dgm:t>
    </dgm:pt>
    <dgm:pt modelId="{E14BB933-5945-4F93-B0DC-4042F0F7D628}" type="pres">
      <dgm:prSet presAssocID="{2CAA4B46-0976-4A55-944A-9B01E0F9173F}" presName="compositeNode" presStyleCnt="0">
        <dgm:presLayoutVars>
          <dgm:bulletEnabled val="1"/>
        </dgm:presLayoutVars>
      </dgm:prSet>
      <dgm:spPr/>
    </dgm:pt>
    <dgm:pt modelId="{C574B6F1-2DA3-4667-940B-F741DF86D0B2}" type="pres">
      <dgm:prSet presAssocID="{2CAA4B46-0976-4A55-944A-9B01E0F9173F}" presName="bgRect" presStyleLbl="node1" presStyleIdx="0" presStyleCnt="3"/>
      <dgm:spPr/>
      <dgm:t>
        <a:bodyPr/>
        <a:lstStyle/>
        <a:p>
          <a:endParaRPr lang="en-US"/>
        </a:p>
      </dgm:t>
    </dgm:pt>
    <dgm:pt modelId="{79314D6D-6A9A-4022-93D6-2EF2BD53262E}" type="pres">
      <dgm:prSet presAssocID="{2CAA4B46-0976-4A55-944A-9B01E0F9173F}" presName="parentNode" presStyleLbl="node1" presStyleIdx="0" presStyleCnt="3">
        <dgm:presLayoutVars>
          <dgm:chMax val="0"/>
          <dgm:bulletEnabled val="1"/>
        </dgm:presLayoutVars>
      </dgm:prSet>
      <dgm:spPr/>
      <dgm:t>
        <a:bodyPr/>
        <a:lstStyle/>
        <a:p>
          <a:endParaRPr lang="en-US"/>
        </a:p>
      </dgm:t>
    </dgm:pt>
    <dgm:pt modelId="{77B85797-3762-4E4B-8ED1-48336BADF54E}" type="pres">
      <dgm:prSet presAssocID="{2CAA4B46-0976-4A55-944A-9B01E0F9173F}" presName="childNode" presStyleLbl="node1" presStyleIdx="0" presStyleCnt="3">
        <dgm:presLayoutVars>
          <dgm:bulletEnabled val="1"/>
        </dgm:presLayoutVars>
      </dgm:prSet>
      <dgm:spPr/>
      <dgm:t>
        <a:bodyPr/>
        <a:lstStyle/>
        <a:p>
          <a:endParaRPr lang="en-US"/>
        </a:p>
      </dgm:t>
    </dgm:pt>
    <dgm:pt modelId="{42E2F385-5BFC-460A-90AB-C721462D4C9D}" type="pres">
      <dgm:prSet presAssocID="{0D68D4C9-1F36-43FD-A490-C08BE85A80B1}" presName="hSp" presStyleCnt="0"/>
      <dgm:spPr/>
    </dgm:pt>
    <dgm:pt modelId="{3DB762F5-7FCA-4C0B-875A-10C3B7A725DE}" type="pres">
      <dgm:prSet presAssocID="{0D68D4C9-1F36-43FD-A490-C08BE85A80B1}" presName="vProcSp" presStyleCnt="0"/>
      <dgm:spPr/>
    </dgm:pt>
    <dgm:pt modelId="{7449D2B1-81BC-4063-BD40-68BA0E90F674}" type="pres">
      <dgm:prSet presAssocID="{0D68D4C9-1F36-43FD-A490-C08BE85A80B1}" presName="vSp1" presStyleCnt="0"/>
      <dgm:spPr/>
    </dgm:pt>
    <dgm:pt modelId="{647ACFB7-6E81-450D-9271-3F95084D6550}" type="pres">
      <dgm:prSet presAssocID="{0D68D4C9-1F36-43FD-A490-C08BE85A80B1}" presName="simulatedConn" presStyleLbl="solidFgAcc1" presStyleIdx="0" presStyleCnt="2" custLinFactNeighborY="0"/>
      <dgm:spPr>
        <a:noFill/>
        <a:ln>
          <a:noFill/>
        </a:ln>
      </dgm:spPr>
      <dgm:t>
        <a:bodyPr/>
        <a:lstStyle/>
        <a:p>
          <a:endParaRPr lang="en-US"/>
        </a:p>
      </dgm:t>
    </dgm:pt>
    <dgm:pt modelId="{F9E98D80-B2DC-43BD-9A65-FAC03241355B}" type="pres">
      <dgm:prSet presAssocID="{0D68D4C9-1F36-43FD-A490-C08BE85A80B1}" presName="vSp2" presStyleCnt="0"/>
      <dgm:spPr/>
    </dgm:pt>
    <dgm:pt modelId="{39FFF4AA-DBFF-4061-A418-6894C163CD37}" type="pres">
      <dgm:prSet presAssocID="{0D68D4C9-1F36-43FD-A490-C08BE85A80B1}" presName="sibTrans" presStyleCnt="0"/>
      <dgm:spPr/>
    </dgm:pt>
    <dgm:pt modelId="{49E568F3-BBCD-454E-9878-7C171C9BE72B}" type="pres">
      <dgm:prSet presAssocID="{7FC20B79-7906-4DB3-9E0A-F04F523F019C}" presName="compositeNode" presStyleCnt="0">
        <dgm:presLayoutVars>
          <dgm:bulletEnabled val="1"/>
        </dgm:presLayoutVars>
      </dgm:prSet>
      <dgm:spPr/>
    </dgm:pt>
    <dgm:pt modelId="{B172EAD4-40A6-48B0-8C68-003095155B24}" type="pres">
      <dgm:prSet presAssocID="{7FC20B79-7906-4DB3-9E0A-F04F523F019C}" presName="bgRect" presStyleLbl="node1" presStyleIdx="1" presStyleCnt="3"/>
      <dgm:spPr/>
      <dgm:t>
        <a:bodyPr/>
        <a:lstStyle/>
        <a:p>
          <a:endParaRPr lang="en-US"/>
        </a:p>
      </dgm:t>
    </dgm:pt>
    <dgm:pt modelId="{B43D2317-EF1B-4E99-8611-31766D9C5B2A}" type="pres">
      <dgm:prSet presAssocID="{7FC20B79-7906-4DB3-9E0A-F04F523F019C}" presName="parentNode" presStyleLbl="node1" presStyleIdx="1" presStyleCnt="3">
        <dgm:presLayoutVars>
          <dgm:chMax val="0"/>
          <dgm:bulletEnabled val="1"/>
        </dgm:presLayoutVars>
      </dgm:prSet>
      <dgm:spPr/>
      <dgm:t>
        <a:bodyPr/>
        <a:lstStyle/>
        <a:p>
          <a:endParaRPr lang="en-US"/>
        </a:p>
      </dgm:t>
    </dgm:pt>
    <dgm:pt modelId="{51964D66-5979-436A-B695-DD388144E072}" type="pres">
      <dgm:prSet presAssocID="{7FC20B79-7906-4DB3-9E0A-F04F523F019C}" presName="childNode" presStyleLbl="node1" presStyleIdx="1" presStyleCnt="3">
        <dgm:presLayoutVars>
          <dgm:bulletEnabled val="1"/>
        </dgm:presLayoutVars>
      </dgm:prSet>
      <dgm:spPr/>
      <dgm:t>
        <a:bodyPr/>
        <a:lstStyle/>
        <a:p>
          <a:endParaRPr lang="en-US"/>
        </a:p>
      </dgm:t>
    </dgm:pt>
    <dgm:pt modelId="{620BA201-618E-4DE9-8A36-01D5608F7FF4}" type="pres">
      <dgm:prSet presAssocID="{0DD6648F-BD53-42A3-8663-3EC1F21C5A1F}" presName="hSp" presStyleCnt="0"/>
      <dgm:spPr/>
    </dgm:pt>
    <dgm:pt modelId="{F7B9F424-F324-4E91-9508-0725A47AA13D}" type="pres">
      <dgm:prSet presAssocID="{0DD6648F-BD53-42A3-8663-3EC1F21C5A1F}" presName="vProcSp" presStyleCnt="0"/>
      <dgm:spPr/>
    </dgm:pt>
    <dgm:pt modelId="{D3BAD3F3-2734-4B4B-844D-E126D37777FC}" type="pres">
      <dgm:prSet presAssocID="{0DD6648F-BD53-42A3-8663-3EC1F21C5A1F}" presName="vSp1" presStyleCnt="0"/>
      <dgm:spPr/>
    </dgm:pt>
    <dgm:pt modelId="{6F8B2E6F-D8D0-4E2A-9E87-4A133BE68F58}" type="pres">
      <dgm:prSet presAssocID="{0DD6648F-BD53-42A3-8663-3EC1F21C5A1F}" presName="simulatedConn" presStyleLbl="solidFgAcc1" presStyleIdx="1" presStyleCnt="2"/>
      <dgm:spPr>
        <a:noFill/>
        <a:ln>
          <a:noFill/>
        </a:ln>
      </dgm:spPr>
      <dgm:t>
        <a:bodyPr/>
        <a:lstStyle/>
        <a:p>
          <a:endParaRPr lang="en-US"/>
        </a:p>
      </dgm:t>
    </dgm:pt>
    <dgm:pt modelId="{983C94EC-1CFF-442F-A0C0-0B44FE1D7CE1}" type="pres">
      <dgm:prSet presAssocID="{0DD6648F-BD53-42A3-8663-3EC1F21C5A1F}" presName="vSp2" presStyleCnt="0"/>
      <dgm:spPr/>
    </dgm:pt>
    <dgm:pt modelId="{A159CD25-5DFD-4F60-BCC1-10961491AF6D}" type="pres">
      <dgm:prSet presAssocID="{0DD6648F-BD53-42A3-8663-3EC1F21C5A1F}" presName="sibTrans" presStyleCnt="0"/>
      <dgm:spPr/>
    </dgm:pt>
    <dgm:pt modelId="{17ED7375-BEF2-4F2E-B2F7-A223D32E87C2}" type="pres">
      <dgm:prSet presAssocID="{65351DE8-198D-4649-BE4A-0E1388B96313}" presName="compositeNode" presStyleCnt="0">
        <dgm:presLayoutVars>
          <dgm:bulletEnabled val="1"/>
        </dgm:presLayoutVars>
      </dgm:prSet>
      <dgm:spPr/>
    </dgm:pt>
    <dgm:pt modelId="{45EA8FEF-BA1F-4BCB-8CDD-5FCAB014875B}" type="pres">
      <dgm:prSet presAssocID="{65351DE8-198D-4649-BE4A-0E1388B96313}" presName="bgRect" presStyleLbl="node1" presStyleIdx="2" presStyleCnt="3"/>
      <dgm:spPr/>
      <dgm:t>
        <a:bodyPr/>
        <a:lstStyle/>
        <a:p>
          <a:endParaRPr lang="en-US"/>
        </a:p>
      </dgm:t>
    </dgm:pt>
    <dgm:pt modelId="{3C41DCEF-0EDA-4F86-8510-1D1A6D745A73}" type="pres">
      <dgm:prSet presAssocID="{65351DE8-198D-4649-BE4A-0E1388B96313}" presName="parentNode" presStyleLbl="node1" presStyleIdx="2" presStyleCnt="3">
        <dgm:presLayoutVars>
          <dgm:chMax val="0"/>
          <dgm:bulletEnabled val="1"/>
        </dgm:presLayoutVars>
      </dgm:prSet>
      <dgm:spPr/>
      <dgm:t>
        <a:bodyPr/>
        <a:lstStyle/>
        <a:p>
          <a:endParaRPr lang="en-US"/>
        </a:p>
      </dgm:t>
    </dgm:pt>
    <dgm:pt modelId="{698A0926-24DD-4212-A9BF-2AA2318BF97F}" type="pres">
      <dgm:prSet presAssocID="{65351DE8-198D-4649-BE4A-0E1388B96313}" presName="childNode" presStyleLbl="node1" presStyleIdx="2" presStyleCnt="3">
        <dgm:presLayoutVars>
          <dgm:bulletEnabled val="1"/>
        </dgm:presLayoutVars>
      </dgm:prSet>
      <dgm:spPr/>
      <dgm:t>
        <a:bodyPr/>
        <a:lstStyle/>
        <a:p>
          <a:endParaRPr lang="en-US"/>
        </a:p>
      </dgm:t>
    </dgm:pt>
  </dgm:ptLst>
  <dgm:cxnLst>
    <dgm:cxn modelId="{8AFC912A-5CD5-489B-B10E-5D22A8359D83}" srcId="{4FD3EC8C-E4B1-4286-B6F3-5494BD2DF695}" destId="{2CAA4B46-0976-4A55-944A-9B01E0F9173F}" srcOrd="0" destOrd="0" parTransId="{67582692-42D0-4B40-9B38-B1A6E6064A40}" sibTransId="{0D68D4C9-1F36-43FD-A490-C08BE85A80B1}"/>
    <dgm:cxn modelId="{5AD3175F-B9BC-4F0B-9FEB-F551B9A81698}" srcId="{7FC20B79-7906-4DB3-9E0A-F04F523F019C}" destId="{89E5323B-2B51-4E86-AEE8-40749D00A324}" srcOrd="0" destOrd="0" parTransId="{28108BB4-3AD1-49FA-B042-8FF0E985161B}" sibTransId="{EF4E2F27-A843-464A-A001-E8BE1CED664E}"/>
    <dgm:cxn modelId="{195FCA8C-04F0-4025-A57C-D3790504B553}" type="presOf" srcId="{4FD3EC8C-E4B1-4286-B6F3-5494BD2DF695}" destId="{457E570E-9682-4105-AD3D-2F27EBAC771B}" srcOrd="0" destOrd="0" presId="urn:microsoft.com/office/officeart/2005/8/layout/hProcess7"/>
    <dgm:cxn modelId="{3D1D97A0-488D-49D7-9C8B-178F9DF5BCEA}" type="presOf" srcId="{2CAA4B46-0976-4A55-944A-9B01E0F9173F}" destId="{C574B6F1-2DA3-4667-940B-F741DF86D0B2}" srcOrd="0" destOrd="0" presId="urn:microsoft.com/office/officeart/2005/8/layout/hProcess7"/>
    <dgm:cxn modelId="{100D5833-A666-4693-A32B-1F082B3CCB76}" srcId="{4FD3EC8C-E4B1-4286-B6F3-5494BD2DF695}" destId="{7FC20B79-7906-4DB3-9E0A-F04F523F019C}" srcOrd="1" destOrd="0" parTransId="{24DCD03B-70C7-4E3C-8FB2-1646CE232123}" sibTransId="{0DD6648F-BD53-42A3-8663-3EC1F21C5A1F}"/>
    <dgm:cxn modelId="{EDA2C1C0-6BE1-4B47-B1AC-E279177CA59A}" srcId="{65351DE8-198D-4649-BE4A-0E1388B96313}" destId="{DBED1477-CFB0-4FFE-94AA-EF6DAD89AF65}" srcOrd="0" destOrd="0" parTransId="{85E7D9D9-26EB-47A8-B013-D981B418EFF0}" sibTransId="{B0F1D431-8A76-4B37-9F98-55E31DF68E5C}"/>
    <dgm:cxn modelId="{A4EB9937-17F2-408D-8BAC-02F6449E7DE7}" type="presOf" srcId="{89E5323B-2B51-4E86-AEE8-40749D00A324}" destId="{51964D66-5979-436A-B695-DD388144E072}" srcOrd="0" destOrd="0" presId="urn:microsoft.com/office/officeart/2005/8/layout/hProcess7"/>
    <dgm:cxn modelId="{15561613-A271-4B9F-8A61-7D1B49BDBD71}" type="presOf" srcId="{7FC20B79-7906-4DB3-9E0A-F04F523F019C}" destId="{B43D2317-EF1B-4E99-8611-31766D9C5B2A}" srcOrd="1" destOrd="0" presId="urn:microsoft.com/office/officeart/2005/8/layout/hProcess7"/>
    <dgm:cxn modelId="{A3987A91-27FC-4D53-BAAA-D434D45DBE9E}" srcId="{4FD3EC8C-E4B1-4286-B6F3-5494BD2DF695}" destId="{65351DE8-198D-4649-BE4A-0E1388B96313}" srcOrd="2" destOrd="0" parTransId="{ED0C063A-848E-4329-8763-25B39BC20FC0}" sibTransId="{02FF3597-CA1E-42DC-A2A1-E19D074962B2}"/>
    <dgm:cxn modelId="{33B835BC-3F51-4B7E-9ACF-50215BA3C17F}" type="presOf" srcId="{65351DE8-198D-4649-BE4A-0E1388B96313}" destId="{3C41DCEF-0EDA-4F86-8510-1D1A6D745A73}" srcOrd="1" destOrd="0" presId="urn:microsoft.com/office/officeart/2005/8/layout/hProcess7"/>
    <dgm:cxn modelId="{9052DFDB-6315-4FDE-B489-B53E6250006F}" type="presOf" srcId="{65351DE8-198D-4649-BE4A-0E1388B96313}" destId="{45EA8FEF-BA1F-4BCB-8CDD-5FCAB014875B}" srcOrd="0" destOrd="0" presId="urn:microsoft.com/office/officeart/2005/8/layout/hProcess7"/>
    <dgm:cxn modelId="{290F5CB3-8859-45AB-A5F2-8489C29E5BFC}" srcId="{2CAA4B46-0976-4A55-944A-9B01E0F9173F}" destId="{4766D9DC-3961-4809-987B-8A6CD4C7C5B5}" srcOrd="0" destOrd="0" parTransId="{1E01AAFB-5DD0-4C9A-8AE2-16DD1AD29325}" sibTransId="{43B15542-5749-48AA-8839-8FA1C4A5046A}"/>
    <dgm:cxn modelId="{5328C9CE-5DF7-4FD9-9C18-BD6C1A07CA80}" type="presOf" srcId="{DBED1477-CFB0-4FFE-94AA-EF6DAD89AF65}" destId="{698A0926-24DD-4212-A9BF-2AA2318BF97F}" srcOrd="0" destOrd="0" presId="urn:microsoft.com/office/officeart/2005/8/layout/hProcess7"/>
    <dgm:cxn modelId="{E242D822-8655-436F-B32A-C9DCFE50DB4F}" type="presOf" srcId="{4766D9DC-3961-4809-987B-8A6CD4C7C5B5}" destId="{77B85797-3762-4E4B-8ED1-48336BADF54E}" srcOrd="0" destOrd="0" presId="urn:microsoft.com/office/officeart/2005/8/layout/hProcess7"/>
    <dgm:cxn modelId="{E94F9E8B-1372-4E46-9F28-0E307A4DA691}" type="presOf" srcId="{7FC20B79-7906-4DB3-9E0A-F04F523F019C}" destId="{B172EAD4-40A6-48B0-8C68-003095155B24}" srcOrd="0" destOrd="0" presId="urn:microsoft.com/office/officeart/2005/8/layout/hProcess7"/>
    <dgm:cxn modelId="{E7D46D0B-DFE4-4A09-B6E6-E19180098DE7}" type="presOf" srcId="{2CAA4B46-0976-4A55-944A-9B01E0F9173F}" destId="{79314D6D-6A9A-4022-93D6-2EF2BD53262E}" srcOrd="1" destOrd="0" presId="urn:microsoft.com/office/officeart/2005/8/layout/hProcess7"/>
    <dgm:cxn modelId="{97C6E03A-3A2A-428A-A4C3-EADA03929F47}" type="presParOf" srcId="{457E570E-9682-4105-AD3D-2F27EBAC771B}" destId="{E14BB933-5945-4F93-B0DC-4042F0F7D628}" srcOrd="0" destOrd="0" presId="urn:microsoft.com/office/officeart/2005/8/layout/hProcess7"/>
    <dgm:cxn modelId="{8DDAC6C5-BEEE-4932-AD48-EF233C98C796}" type="presParOf" srcId="{E14BB933-5945-4F93-B0DC-4042F0F7D628}" destId="{C574B6F1-2DA3-4667-940B-F741DF86D0B2}" srcOrd="0" destOrd="0" presId="urn:microsoft.com/office/officeart/2005/8/layout/hProcess7"/>
    <dgm:cxn modelId="{9846CAB4-0818-452A-A692-D17A61C60035}" type="presParOf" srcId="{E14BB933-5945-4F93-B0DC-4042F0F7D628}" destId="{79314D6D-6A9A-4022-93D6-2EF2BD53262E}" srcOrd="1" destOrd="0" presId="urn:microsoft.com/office/officeart/2005/8/layout/hProcess7"/>
    <dgm:cxn modelId="{7498830C-E232-469C-8531-102DC2BD64F0}" type="presParOf" srcId="{E14BB933-5945-4F93-B0DC-4042F0F7D628}" destId="{77B85797-3762-4E4B-8ED1-48336BADF54E}" srcOrd="2" destOrd="0" presId="urn:microsoft.com/office/officeart/2005/8/layout/hProcess7"/>
    <dgm:cxn modelId="{93D62F65-DB16-403B-A03A-E8F5DA30BA2F}" type="presParOf" srcId="{457E570E-9682-4105-AD3D-2F27EBAC771B}" destId="{42E2F385-5BFC-460A-90AB-C721462D4C9D}" srcOrd="1" destOrd="0" presId="urn:microsoft.com/office/officeart/2005/8/layout/hProcess7"/>
    <dgm:cxn modelId="{E4460425-BD0B-4E59-B0B4-D82EB3C4C158}" type="presParOf" srcId="{457E570E-9682-4105-AD3D-2F27EBAC771B}" destId="{3DB762F5-7FCA-4C0B-875A-10C3B7A725DE}" srcOrd="2" destOrd="0" presId="urn:microsoft.com/office/officeart/2005/8/layout/hProcess7"/>
    <dgm:cxn modelId="{EFBA2D05-E681-4A06-A79D-DEBDA12511E9}" type="presParOf" srcId="{3DB762F5-7FCA-4C0B-875A-10C3B7A725DE}" destId="{7449D2B1-81BC-4063-BD40-68BA0E90F674}" srcOrd="0" destOrd="0" presId="urn:microsoft.com/office/officeart/2005/8/layout/hProcess7"/>
    <dgm:cxn modelId="{83173B5C-C59A-4B14-B66E-B3DFAF1B3AA8}" type="presParOf" srcId="{3DB762F5-7FCA-4C0B-875A-10C3B7A725DE}" destId="{647ACFB7-6E81-450D-9271-3F95084D6550}" srcOrd="1" destOrd="0" presId="urn:microsoft.com/office/officeart/2005/8/layout/hProcess7"/>
    <dgm:cxn modelId="{32A57596-3F99-463E-B3CF-445BE8265CBC}" type="presParOf" srcId="{3DB762F5-7FCA-4C0B-875A-10C3B7A725DE}" destId="{F9E98D80-B2DC-43BD-9A65-FAC03241355B}" srcOrd="2" destOrd="0" presId="urn:microsoft.com/office/officeart/2005/8/layout/hProcess7"/>
    <dgm:cxn modelId="{CE5A0C9A-0220-4756-8EF5-0AA6055F27BA}" type="presParOf" srcId="{457E570E-9682-4105-AD3D-2F27EBAC771B}" destId="{39FFF4AA-DBFF-4061-A418-6894C163CD37}" srcOrd="3" destOrd="0" presId="urn:microsoft.com/office/officeart/2005/8/layout/hProcess7"/>
    <dgm:cxn modelId="{6C242C6C-7E36-4B89-A6DD-925647AE3C9A}" type="presParOf" srcId="{457E570E-9682-4105-AD3D-2F27EBAC771B}" destId="{49E568F3-BBCD-454E-9878-7C171C9BE72B}" srcOrd="4" destOrd="0" presId="urn:microsoft.com/office/officeart/2005/8/layout/hProcess7"/>
    <dgm:cxn modelId="{187F4C26-6044-4CF4-98F1-58B3834EA6E4}" type="presParOf" srcId="{49E568F3-BBCD-454E-9878-7C171C9BE72B}" destId="{B172EAD4-40A6-48B0-8C68-003095155B24}" srcOrd="0" destOrd="0" presId="urn:microsoft.com/office/officeart/2005/8/layout/hProcess7"/>
    <dgm:cxn modelId="{E0130A9E-38A7-411B-99EC-D71B1BC50B14}" type="presParOf" srcId="{49E568F3-BBCD-454E-9878-7C171C9BE72B}" destId="{B43D2317-EF1B-4E99-8611-31766D9C5B2A}" srcOrd="1" destOrd="0" presId="urn:microsoft.com/office/officeart/2005/8/layout/hProcess7"/>
    <dgm:cxn modelId="{A661B62D-21EA-48F3-A3EC-CD2C5CF823C1}" type="presParOf" srcId="{49E568F3-BBCD-454E-9878-7C171C9BE72B}" destId="{51964D66-5979-436A-B695-DD388144E072}" srcOrd="2" destOrd="0" presId="urn:microsoft.com/office/officeart/2005/8/layout/hProcess7"/>
    <dgm:cxn modelId="{2CD8EFF2-C225-41A5-8D7E-A129AFA5E64F}" type="presParOf" srcId="{457E570E-9682-4105-AD3D-2F27EBAC771B}" destId="{620BA201-618E-4DE9-8A36-01D5608F7FF4}" srcOrd="5" destOrd="0" presId="urn:microsoft.com/office/officeart/2005/8/layout/hProcess7"/>
    <dgm:cxn modelId="{CF6771BF-5306-450B-9D6E-1574BD7AAF86}" type="presParOf" srcId="{457E570E-9682-4105-AD3D-2F27EBAC771B}" destId="{F7B9F424-F324-4E91-9508-0725A47AA13D}" srcOrd="6" destOrd="0" presId="urn:microsoft.com/office/officeart/2005/8/layout/hProcess7"/>
    <dgm:cxn modelId="{B4D35338-B49A-407C-AF62-6C0DED398EDB}" type="presParOf" srcId="{F7B9F424-F324-4E91-9508-0725A47AA13D}" destId="{D3BAD3F3-2734-4B4B-844D-E126D37777FC}" srcOrd="0" destOrd="0" presId="urn:microsoft.com/office/officeart/2005/8/layout/hProcess7"/>
    <dgm:cxn modelId="{E1A46B0D-0D86-45FB-A6D0-BFE200880467}" type="presParOf" srcId="{F7B9F424-F324-4E91-9508-0725A47AA13D}" destId="{6F8B2E6F-D8D0-4E2A-9E87-4A133BE68F58}" srcOrd="1" destOrd="0" presId="urn:microsoft.com/office/officeart/2005/8/layout/hProcess7"/>
    <dgm:cxn modelId="{757EC78E-3733-4037-83D7-D7B93A06FBC1}" type="presParOf" srcId="{F7B9F424-F324-4E91-9508-0725A47AA13D}" destId="{983C94EC-1CFF-442F-A0C0-0B44FE1D7CE1}" srcOrd="2" destOrd="0" presId="urn:microsoft.com/office/officeart/2005/8/layout/hProcess7"/>
    <dgm:cxn modelId="{8C93B9B3-C51E-4D0A-9114-D84D57DD5F61}" type="presParOf" srcId="{457E570E-9682-4105-AD3D-2F27EBAC771B}" destId="{A159CD25-5DFD-4F60-BCC1-10961491AF6D}" srcOrd="7" destOrd="0" presId="urn:microsoft.com/office/officeart/2005/8/layout/hProcess7"/>
    <dgm:cxn modelId="{042AB0B0-5929-400F-8088-98D20BEE7BC9}" type="presParOf" srcId="{457E570E-9682-4105-AD3D-2F27EBAC771B}" destId="{17ED7375-BEF2-4F2E-B2F7-A223D32E87C2}" srcOrd="8" destOrd="0" presId="urn:microsoft.com/office/officeart/2005/8/layout/hProcess7"/>
    <dgm:cxn modelId="{2E1547E8-2F94-4870-AC33-337008F262FF}" type="presParOf" srcId="{17ED7375-BEF2-4F2E-B2F7-A223D32E87C2}" destId="{45EA8FEF-BA1F-4BCB-8CDD-5FCAB014875B}" srcOrd="0" destOrd="0" presId="urn:microsoft.com/office/officeart/2005/8/layout/hProcess7"/>
    <dgm:cxn modelId="{2CE3E054-A200-4A16-A569-7F41B85DFEF2}" type="presParOf" srcId="{17ED7375-BEF2-4F2E-B2F7-A223D32E87C2}" destId="{3C41DCEF-0EDA-4F86-8510-1D1A6D745A73}" srcOrd="1" destOrd="0" presId="urn:microsoft.com/office/officeart/2005/8/layout/hProcess7"/>
    <dgm:cxn modelId="{15E14ADF-39E0-436F-B80F-B5584BC7F812}" type="presParOf" srcId="{17ED7375-BEF2-4F2E-B2F7-A223D32E87C2}" destId="{698A0926-24DD-4212-A9BF-2AA2318BF97F}"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6A4D42-0380-41C7-9058-299DB76DC97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8FB2B44-B825-48AA-83AB-C232982F7FBB}">
      <dgm:prSet phldrT="[Text]" custT="1"/>
      <dgm:spPr>
        <a:solidFill>
          <a:srgbClr val="FFD200">
            <a:alpha val="20000"/>
          </a:srgbClr>
        </a:solidFill>
      </dgm:spPr>
      <dgm:t>
        <a:bodyPr/>
        <a:lstStyle/>
        <a:p>
          <a:r>
            <a:rPr lang="en-US" sz="2400" b="1" dirty="0">
              <a:solidFill>
                <a:schemeClr val="tx1"/>
              </a:solidFill>
            </a:rPr>
            <a:t>AWE</a:t>
          </a:r>
          <a:br>
            <a:rPr lang="en-US" sz="2400" b="1" dirty="0">
              <a:solidFill>
                <a:schemeClr val="tx1"/>
              </a:solidFill>
            </a:rPr>
          </a:br>
          <a:r>
            <a:rPr lang="en-US" sz="2400" b="1" dirty="0">
              <a:solidFill>
                <a:schemeClr val="tx1"/>
              </a:solidFill>
            </a:rPr>
            <a:t>Transaction Approver</a:t>
          </a:r>
        </a:p>
      </dgm:t>
    </dgm:pt>
    <dgm:pt modelId="{64C72910-ADEE-487E-924B-319E6E13598A}" type="parTrans" cxnId="{820E3362-654A-41F8-A4B4-329DC27F5354}">
      <dgm:prSet/>
      <dgm:spPr/>
      <dgm:t>
        <a:bodyPr/>
        <a:lstStyle/>
        <a:p>
          <a:endParaRPr lang="en-US" sz="1400">
            <a:solidFill>
              <a:schemeClr val="tx1"/>
            </a:solidFill>
          </a:endParaRPr>
        </a:p>
      </dgm:t>
    </dgm:pt>
    <dgm:pt modelId="{816FFA6E-7F16-436C-9A67-49017E6550F2}" type="sibTrans" cxnId="{820E3362-654A-41F8-A4B4-329DC27F5354}">
      <dgm:prSet/>
      <dgm:spPr/>
      <dgm:t>
        <a:bodyPr/>
        <a:lstStyle/>
        <a:p>
          <a:endParaRPr lang="en-US" sz="1400">
            <a:solidFill>
              <a:schemeClr val="tx1"/>
            </a:solidFill>
          </a:endParaRPr>
        </a:p>
      </dgm:t>
    </dgm:pt>
    <dgm:pt modelId="{8E485CE2-0E94-4493-A82E-879ABA6E6760}">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Workforce Administration</a:t>
          </a:r>
        </a:p>
      </dgm:t>
    </dgm:pt>
    <dgm:pt modelId="{71FF0B5A-81C9-4535-83B1-80DE1FAC7DA3}" type="parTrans" cxnId="{89CE5C6E-0DCE-47E3-ADB7-3A35413D3644}">
      <dgm:prSet/>
      <dgm:spPr/>
      <dgm:t>
        <a:bodyPr/>
        <a:lstStyle/>
        <a:p>
          <a:endParaRPr lang="en-US" sz="1400">
            <a:solidFill>
              <a:schemeClr val="tx1"/>
            </a:solidFill>
          </a:endParaRPr>
        </a:p>
      </dgm:t>
    </dgm:pt>
    <dgm:pt modelId="{908A4D32-3D1B-479A-9CA8-B3EF8D921F4D}" type="sibTrans" cxnId="{89CE5C6E-0DCE-47E3-ADB7-3A35413D3644}">
      <dgm:prSet/>
      <dgm:spPr/>
      <dgm:t>
        <a:bodyPr/>
        <a:lstStyle/>
        <a:p>
          <a:endParaRPr lang="en-US" sz="1400">
            <a:solidFill>
              <a:schemeClr val="tx1"/>
            </a:solidFill>
          </a:endParaRPr>
        </a:p>
      </dgm:t>
    </dgm:pt>
    <dgm:pt modelId="{3AEB0322-302C-43B9-86CE-1A93ECEE7CA0}">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Payroll</a:t>
          </a:r>
        </a:p>
      </dgm:t>
    </dgm:pt>
    <dgm:pt modelId="{4375F512-0CA9-4B24-BF9D-EF7BE90D9AD2}" type="parTrans" cxnId="{9C5E6FCC-4B99-4AAC-8C22-081C7512E36B}">
      <dgm:prSet/>
      <dgm:spPr/>
      <dgm:t>
        <a:bodyPr/>
        <a:lstStyle/>
        <a:p>
          <a:endParaRPr lang="en-US" sz="1400">
            <a:solidFill>
              <a:schemeClr val="tx1"/>
            </a:solidFill>
          </a:endParaRPr>
        </a:p>
      </dgm:t>
    </dgm:pt>
    <dgm:pt modelId="{DC2F911F-2EB0-416D-BAE9-25C8B6119112}" type="sibTrans" cxnId="{9C5E6FCC-4B99-4AAC-8C22-081C7512E36B}">
      <dgm:prSet/>
      <dgm:spPr/>
      <dgm:t>
        <a:bodyPr/>
        <a:lstStyle/>
        <a:p>
          <a:endParaRPr lang="en-US" sz="1400">
            <a:solidFill>
              <a:schemeClr val="tx1"/>
            </a:solidFill>
          </a:endParaRPr>
        </a:p>
      </dgm:t>
    </dgm:pt>
    <dgm:pt modelId="{A5726CDD-4923-48FB-85A7-2A5BD99D77EF}">
      <dgm:prSet phldrT="[Text]" custT="1"/>
      <dgm:spPr>
        <a:solidFill>
          <a:schemeClr val="accent3">
            <a:alpha val="20000"/>
          </a:schemeClr>
        </a:solidFill>
      </dgm:spPr>
      <dgm:t>
        <a:bodyPr/>
        <a:lstStyle/>
        <a:p>
          <a:r>
            <a:rPr lang="en-US" sz="2400" b="1" dirty="0">
              <a:solidFill>
                <a:schemeClr val="tx1"/>
              </a:solidFill>
            </a:rPr>
            <a:t>TAM</a:t>
          </a:r>
          <a:endParaRPr lang="en-US" sz="2000" b="1" dirty="0">
            <a:solidFill>
              <a:schemeClr val="tx1"/>
            </a:solidFill>
          </a:endParaRPr>
        </a:p>
      </dgm:t>
    </dgm:pt>
    <dgm:pt modelId="{EC6B2EDF-19DC-4DC2-8273-4ADAB4674109}" type="parTrans" cxnId="{82B98943-6771-448C-AE96-B5F6D5A7C70B}">
      <dgm:prSet/>
      <dgm:spPr/>
      <dgm:t>
        <a:bodyPr/>
        <a:lstStyle/>
        <a:p>
          <a:endParaRPr lang="en-US" sz="1400">
            <a:solidFill>
              <a:schemeClr val="tx1"/>
            </a:solidFill>
          </a:endParaRPr>
        </a:p>
      </dgm:t>
    </dgm:pt>
    <dgm:pt modelId="{7467078E-E380-4FEB-A76B-2DE70EBE1AF1}" type="sibTrans" cxnId="{82B98943-6771-448C-AE96-B5F6D5A7C70B}">
      <dgm:prSet/>
      <dgm:spPr/>
      <dgm:t>
        <a:bodyPr/>
        <a:lstStyle/>
        <a:p>
          <a:endParaRPr lang="en-US" sz="1400">
            <a:solidFill>
              <a:schemeClr val="tx1"/>
            </a:solidFill>
          </a:endParaRPr>
        </a:p>
      </dgm:t>
    </dgm:pt>
    <dgm:pt modelId="{1B44EAA3-3D64-4987-A6EC-469BE6A4DDEB}">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General Ledger</a:t>
          </a:r>
        </a:p>
      </dgm:t>
    </dgm:pt>
    <dgm:pt modelId="{9698D03F-FDAA-478C-84D4-B3466AE5A386}" type="parTrans" cxnId="{6A6C34B8-46D9-42BC-B1CE-BCCE8D03E101}">
      <dgm:prSet/>
      <dgm:spPr/>
      <dgm:t>
        <a:bodyPr/>
        <a:lstStyle/>
        <a:p>
          <a:endParaRPr lang="en-US" sz="1400">
            <a:solidFill>
              <a:schemeClr val="tx1"/>
            </a:solidFill>
          </a:endParaRPr>
        </a:p>
      </dgm:t>
    </dgm:pt>
    <dgm:pt modelId="{180A8645-5600-4E04-B49B-96537F3813FB}" type="sibTrans" cxnId="{6A6C34B8-46D9-42BC-B1CE-BCCE8D03E101}">
      <dgm:prSet/>
      <dgm:spPr/>
      <dgm:t>
        <a:bodyPr/>
        <a:lstStyle/>
        <a:p>
          <a:endParaRPr lang="en-US" sz="1400">
            <a:solidFill>
              <a:schemeClr val="tx1"/>
            </a:solidFill>
          </a:endParaRPr>
        </a:p>
      </dgm:t>
    </dgm:pt>
    <dgm:pt modelId="{ECA91796-6335-4AF8-9491-FD7A2825B0F3}">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Candidate Mgt</a:t>
          </a:r>
        </a:p>
      </dgm:t>
    </dgm:pt>
    <dgm:pt modelId="{26FAF117-5989-4998-8DB8-D1518E2501BE}" type="parTrans" cxnId="{240E39AA-6F8E-4791-A931-0B9B0290C419}">
      <dgm:prSet/>
      <dgm:spPr/>
      <dgm:t>
        <a:bodyPr/>
        <a:lstStyle/>
        <a:p>
          <a:endParaRPr lang="en-US" sz="1400">
            <a:solidFill>
              <a:schemeClr val="tx1"/>
            </a:solidFill>
          </a:endParaRPr>
        </a:p>
      </dgm:t>
    </dgm:pt>
    <dgm:pt modelId="{8C6C35B9-8C0C-4819-AF3E-448CBD5E1127}" type="sibTrans" cxnId="{240E39AA-6F8E-4791-A931-0B9B0290C419}">
      <dgm:prSet/>
      <dgm:spPr/>
      <dgm:t>
        <a:bodyPr/>
        <a:lstStyle/>
        <a:p>
          <a:endParaRPr lang="en-US" sz="1400">
            <a:solidFill>
              <a:schemeClr val="tx1"/>
            </a:solidFill>
          </a:endParaRPr>
        </a:p>
      </dgm:t>
    </dgm:pt>
    <dgm:pt modelId="{825F372B-54BF-4594-8F78-ABAD230EFECE}">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Applicant Mgt</a:t>
          </a:r>
        </a:p>
      </dgm:t>
    </dgm:pt>
    <dgm:pt modelId="{E0E6CC07-CA82-4DCF-96E8-2333972957B4}" type="parTrans" cxnId="{313908A4-EC15-415F-8CB0-1D0AEE335168}">
      <dgm:prSet/>
      <dgm:spPr/>
      <dgm:t>
        <a:bodyPr/>
        <a:lstStyle/>
        <a:p>
          <a:endParaRPr lang="en-US" sz="1400">
            <a:solidFill>
              <a:schemeClr val="tx1"/>
            </a:solidFill>
          </a:endParaRPr>
        </a:p>
      </dgm:t>
    </dgm:pt>
    <dgm:pt modelId="{E152EB73-DF75-4F14-BE83-32DDF71A6F63}" type="sibTrans" cxnId="{313908A4-EC15-415F-8CB0-1D0AEE335168}">
      <dgm:prSet/>
      <dgm:spPr/>
      <dgm:t>
        <a:bodyPr/>
        <a:lstStyle/>
        <a:p>
          <a:endParaRPr lang="en-US" sz="1400">
            <a:solidFill>
              <a:schemeClr val="tx1"/>
            </a:solidFill>
          </a:endParaRPr>
        </a:p>
      </dgm:t>
    </dgm:pt>
    <dgm:pt modelId="{61938D10-F68B-49B2-BB77-E2924E9F5064}">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Job Opening</a:t>
          </a:r>
        </a:p>
      </dgm:t>
    </dgm:pt>
    <dgm:pt modelId="{5CAA8618-0C4D-48A7-B9C7-DACB42D7285D}" type="parTrans" cxnId="{3737DA9A-CB69-4CFB-A7CF-9B36F4FC008A}">
      <dgm:prSet/>
      <dgm:spPr/>
      <dgm:t>
        <a:bodyPr/>
        <a:lstStyle/>
        <a:p>
          <a:endParaRPr lang="en-US" sz="1400">
            <a:solidFill>
              <a:schemeClr val="tx1"/>
            </a:solidFill>
          </a:endParaRPr>
        </a:p>
      </dgm:t>
    </dgm:pt>
    <dgm:pt modelId="{1F219F8E-65A2-4ED8-9D18-AAAAD521A7D7}" type="sibTrans" cxnId="{3737DA9A-CB69-4CFB-A7CF-9B36F4FC008A}">
      <dgm:prSet/>
      <dgm:spPr/>
      <dgm:t>
        <a:bodyPr/>
        <a:lstStyle/>
        <a:p>
          <a:endParaRPr lang="en-US" sz="1400">
            <a:solidFill>
              <a:schemeClr val="tx1"/>
            </a:solidFill>
          </a:endParaRPr>
        </a:p>
      </dgm:t>
    </dgm:pt>
    <dgm:pt modelId="{B64DB383-E643-4B9F-9FE1-0DC2FBD43B47}">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Job Offer</a:t>
          </a:r>
        </a:p>
      </dgm:t>
    </dgm:pt>
    <dgm:pt modelId="{4619C074-6B34-46A5-84BA-C63AFA738BF2}" type="parTrans" cxnId="{FBBE2286-C2A2-4A1C-8046-4B154CFDF420}">
      <dgm:prSet/>
      <dgm:spPr/>
      <dgm:t>
        <a:bodyPr/>
        <a:lstStyle/>
        <a:p>
          <a:endParaRPr lang="en-US" sz="1400">
            <a:solidFill>
              <a:schemeClr val="tx1"/>
            </a:solidFill>
          </a:endParaRPr>
        </a:p>
      </dgm:t>
    </dgm:pt>
    <dgm:pt modelId="{EACAC879-FC95-40F6-8C1F-8A7487F186EB}" type="sibTrans" cxnId="{FBBE2286-C2A2-4A1C-8046-4B154CFDF420}">
      <dgm:prSet/>
      <dgm:spPr/>
      <dgm:t>
        <a:bodyPr/>
        <a:lstStyle/>
        <a:p>
          <a:endParaRPr lang="en-US" sz="1400">
            <a:solidFill>
              <a:schemeClr val="tx1"/>
            </a:solidFill>
          </a:endParaRPr>
        </a:p>
      </dgm:t>
    </dgm:pt>
    <dgm:pt modelId="{498C060A-6D84-40D1-8AF7-2E324F39D413}">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TAM Approver</a:t>
          </a:r>
        </a:p>
      </dgm:t>
    </dgm:pt>
    <dgm:pt modelId="{2AFEE423-9327-4092-821E-0F077330E21F}" type="parTrans" cxnId="{C8F51AB0-F056-412C-A86D-A74DF85CFAC9}">
      <dgm:prSet/>
      <dgm:spPr/>
      <dgm:t>
        <a:bodyPr/>
        <a:lstStyle/>
        <a:p>
          <a:endParaRPr lang="en-US" sz="1400">
            <a:solidFill>
              <a:schemeClr val="tx1"/>
            </a:solidFill>
          </a:endParaRPr>
        </a:p>
      </dgm:t>
    </dgm:pt>
    <dgm:pt modelId="{EA2B35E5-31AF-4C61-95D7-F1653DA1A736}" type="sibTrans" cxnId="{C8F51AB0-F056-412C-A86D-A74DF85CFAC9}">
      <dgm:prSet/>
      <dgm:spPr/>
      <dgm:t>
        <a:bodyPr/>
        <a:lstStyle/>
        <a:p>
          <a:endParaRPr lang="en-US" sz="1400">
            <a:solidFill>
              <a:schemeClr val="tx1"/>
            </a:solidFill>
          </a:endParaRPr>
        </a:p>
      </dgm:t>
    </dgm:pt>
    <dgm:pt modelId="{67139583-1A14-41C0-B073-5572FF031888}">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Prepare for Hire</a:t>
          </a:r>
        </a:p>
      </dgm:t>
    </dgm:pt>
    <dgm:pt modelId="{DAA7435F-8E4D-41A7-821D-94AC06CD783A}" type="parTrans" cxnId="{9B3E8765-86CD-4433-A3B4-AF8688910723}">
      <dgm:prSet/>
      <dgm:spPr/>
      <dgm:t>
        <a:bodyPr/>
        <a:lstStyle/>
        <a:p>
          <a:endParaRPr lang="en-US" sz="1400">
            <a:solidFill>
              <a:schemeClr val="tx1"/>
            </a:solidFill>
          </a:endParaRPr>
        </a:p>
      </dgm:t>
    </dgm:pt>
    <dgm:pt modelId="{5820B721-F613-440F-B963-CB612AF664ED}" type="sibTrans" cxnId="{9B3E8765-86CD-4433-A3B4-AF8688910723}">
      <dgm:prSet/>
      <dgm:spPr/>
      <dgm:t>
        <a:bodyPr/>
        <a:lstStyle/>
        <a:p>
          <a:endParaRPr lang="en-US" sz="1400">
            <a:solidFill>
              <a:schemeClr val="tx1"/>
            </a:solidFill>
          </a:endParaRPr>
        </a:p>
      </dgm:t>
    </dgm:pt>
    <dgm:pt modelId="{4AB73784-6FC2-43AE-8485-38033282E1EE}">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GL Cost Transfer</a:t>
          </a:r>
        </a:p>
      </dgm:t>
    </dgm:pt>
    <dgm:pt modelId="{D91FE5FD-C6A0-4EC4-B81B-F54D54A0035D}" type="sibTrans" cxnId="{D265D9E7-131E-4F57-90FB-AB9A030A59A7}">
      <dgm:prSet/>
      <dgm:spPr/>
      <dgm:t>
        <a:bodyPr/>
        <a:lstStyle/>
        <a:p>
          <a:endParaRPr lang="en-US" sz="1400">
            <a:solidFill>
              <a:schemeClr val="tx1"/>
            </a:solidFill>
          </a:endParaRPr>
        </a:p>
      </dgm:t>
    </dgm:pt>
    <dgm:pt modelId="{B1CA87F0-75C4-4EEE-9B4F-A89AEDB6B70A}" type="parTrans" cxnId="{D265D9E7-131E-4F57-90FB-AB9A030A59A7}">
      <dgm:prSet/>
      <dgm:spPr/>
      <dgm:t>
        <a:bodyPr/>
        <a:lstStyle/>
        <a:p>
          <a:endParaRPr lang="en-US" sz="1400">
            <a:solidFill>
              <a:schemeClr val="tx1"/>
            </a:solidFill>
          </a:endParaRPr>
        </a:p>
      </dgm:t>
    </dgm:pt>
    <dgm:pt modelId="{C2D75419-A683-43E5-BCEC-DEC3857B0E1D}">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GL Funding Entry</a:t>
          </a:r>
        </a:p>
      </dgm:t>
    </dgm:pt>
    <dgm:pt modelId="{F1A9B638-C4B4-4D84-B196-0248089DD0BA}" type="sibTrans" cxnId="{5FDCD72B-8276-4C57-842C-B6AF188D87D7}">
      <dgm:prSet/>
      <dgm:spPr/>
      <dgm:t>
        <a:bodyPr/>
        <a:lstStyle/>
        <a:p>
          <a:endParaRPr lang="en-US" sz="1400">
            <a:solidFill>
              <a:schemeClr val="tx1"/>
            </a:solidFill>
          </a:endParaRPr>
        </a:p>
      </dgm:t>
    </dgm:pt>
    <dgm:pt modelId="{9BBE3A67-466D-44D2-9AAA-EDC1FDB4EC11}" type="parTrans" cxnId="{5FDCD72B-8276-4C57-842C-B6AF188D87D7}">
      <dgm:prSet/>
      <dgm:spPr/>
      <dgm:t>
        <a:bodyPr/>
        <a:lstStyle/>
        <a:p>
          <a:endParaRPr lang="en-US" sz="1400">
            <a:solidFill>
              <a:schemeClr val="tx1"/>
            </a:solidFill>
          </a:endParaRPr>
        </a:p>
      </dgm:t>
    </dgm:pt>
    <dgm:pt modelId="{473BEF52-4040-4226-9BC7-9DF1BA4A0E3A}">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Payroll</a:t>
          </a:r>
        </a:p>
      </dgm:t>
    </dgm:pt>
    <dgm:pt modelId="{BD9B5CD4-BB43-4262-8655-2D9AF9DE6654}" type="sibTrans" cxnId="{6E5D11C1-E9B6-435E-9DFC-2ACF4997654E}">
      <dgm:prSet/>
      <dgm:spPr/>
      <dgm:t>
        <a:bodyPr/>
        <a:lstStyle/>
        <a:p>
          <a:endParaRPr lang="en-US" sz="1400">
            <a:solidFill>
              <a:schemeClr val="tx1"/>
            </a:solidFill>
          </a:endParaRPr>
        </a:p>
      </dgm:t>
    </dgm:pt>
    <dgm:pt modelId="{BD30CC53-BA84-412A-AD6E-C51ABFF30A81}" type="parTrans" cxnId="{6E5D11C1-E9B6-435E-9DFC-2ACF4997654E}">
      <dgm:prSet/>
      <dgm:spPr/>
      <dgm:t>
        <a:bodyPr/>
        <a:lstStyle/>
        <a:p>
          <a:endParaRPr lang="en-US" sz="1400">
            <a:solidFill>
              <a:schemeClr val="tx1"/>
            </a:solidFill>
          </a:endParaRPr>
        </a:p>
      </dgm:t>
    </dgm:pt>
    <dgm:pt modelId="{27B9D535-D030-4356-B3B7-7B6FB42C74E5}">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Workforce Administration</a:t>
          </a:r>
        </a:p>
      </dgm:t>
    </dgm:pt>
    <dgm:pt modelId="{122DC8A6-DBFA-4491-9267-4D5E9D6D03C5}" type="sibTrans" cxnId="{84B6CF80-42FA-43C9-956E-2AEB08EE3B1C}">
      <dgm:prSet/>
      <dgm:spPr/>
      <dgm:t>
        <a:bodyPr/>
        <a:lstStyle/>
        <a:p>
          <a:endParaRPr lang="en-US" sz="1400">
            <a:solidFill>
              <a:schemeClr val="tx1"/>
            </a:solidFill>
          </a:endParaRPr>
        </a:p>
      </dgm:t>
    </dgm:pt>
    <dgm:pt modelId="{88D9F1DE-6593-481D-B6DD-FF8D75B8A147}" type="parTrans" cxnId="{84B6CF80-42FA-43C9-956E-2AEB08EE3B1C}">
      <dgm:prSet/>
      <dgm:spPr/>
      <dgm:t>
        <a:bodyPr/>
        <a:lstStyle/>
        <a:p>
          <a:endParaRPr lang="en-US" sz="1400">
            <a:solidFill>
              <a:schemeClr val="tx1"/>
            </a:solidFill>
          </a:endParaRPr>
        </a:p>
      </dgm:t>
    </dgm:pt>
    <dgm:pt modelId="{6A0F15C1-8D59-4601-A905-C2AB75A12D57}">
      <dgm:prSet phldrT="[Text]" custT="1"/>
      <dgm:spPr>
        <a:solidFill>
          <a:srgbClr val="0064A4">
            <a:alpha val="20000"/>
          </a:srgbClr>
        </a:solidFill>
      </dgm:spPr>
      <dgm:t>
        <a:bodyPr/>
        <a:lstStyle/>
        <a:p>
          <a:r>
            <a:rPr lang="en-US" sz="2400" b="1" dirty="0">
              <a:solidFill>
                <a:schemeClr val="tx1"/>
              </a:solidFill>
            </a:rPr>
            <a:t>Transaction Initiator</a:t>
          </a:r>
        </a:p>
      </dgm:t>
    </dgm:pt>
    <dgm:pt modelId="{8EBDBA7C-3DFC-441A-BDCD-F07845450C68}" type="sibTrans" cxnId="{CB89D1EF-7FF9-427E-B91C-1AEEA0558136}">
      <dgm:prSet/>
      <dgm:spPr/>
      <dgm:t>
        <a:bodyPr/>
        <a:lstStyle/>
        <a:p>
          <a:endParaRPr lang="en-US" sz="1400">
            <a:solidFill>
              <a:schemeClr val="tx1"/>
            </a:solidFill>
          </a:endParaRPr>
        </a:p>
      </dgm:t>
    </dgm:pt>
    <dgm:pt modelId="{9DA0B225-9F29-4F0B-92F9-61FEA9E16768}" type="parTrans" cxnId="{CB89D1EF-7FF9-427E-B91C-1AEEA0558136}">
      <dgm:prSet/>
      <dgm:spPr/>
      <dgm:t>
        <a:bodyPr/>
        <a:lstStyle/>
        <a:p>
          <a:endParaRPr lang="en-US" sz="1400">
            <a:solidFill>
              <a:schemeClr val="tx1"/>
            </a:solidFill>
          </a:endParaRPr>
        </a:p>
      </dgm:t>
    </dgm:pt>
    <dgm:pt modelId="{27008DE9-BC29-446C-827E-0F4D18A09FD5}" type="pres">
      <dgm:prSet presAssocID="{046A4D42-0380-41C7-9058-299DB76DC972}" presName="theList" presStyleCnt="0">
        <dgm:presLayoutVars>
          <dgm:dir/>
          <dgm:animLvl val="lvl"/>
          <dgm:resizeHandles val="exact"/>
        </dgm:presLayoutVars>
      </dgm:prSet>
      <dgm:spPr/>
      <dgm:t>
        <a:bodyPr/>
        <a:lstStyle/>
        <a:p>
          <a:endParaRPr lang="en-US"/>
        </a:p>
      </dgm:t>
    </dgm:pt>
    <dgm:pt modelId="{4554F0EC-8C5C-4BF9-8D3E-918994DA5DF8}" type="pres">
      <dgm:prSet presAssocID="{6A0F15C1-8D59-4601-A905-C2AB75A12D57}" presName="compNode" presStyleCnt="0"/>
      <dgm:spPr/>
    </dgm:pt>
    <dgm:pt modelId="{2F2E0E43-00E0-436A-A31F-D7BC1C637477}" type="pres">
      <dgm:prSet presAssocID="{6A0F15C1-8D59-4601-A905-C2AB75A12D57}" presName="aNode" presStyleLbl="bgShp" presStyleIdx="0" presStyleCnt="3"/>
      <dgm:spPr/>
      <dgm:t>
        <a:bodyPr/>
        <a:lstStyle/>
        <a:p>
          <a:endParaRPr lang="en-US"/>
        </a:p>
      </dgm:t>
    </dgm:pt>
    <dgm:pt modelId="{8D8759B7-9AFD-49FC-9B3A-5CA1BCA58064}" type="pres">
      <dgm:prSet presAssocID="{6A0F15C1-8D59-4601-A905-C2AB75A12D57}" presName="textNode" presStyleLbl="bgShp" presStyleIdx="0" presStyleCnt="3"/>
      <dgm:spPr/>
      <dgm:t>
        <a:bodyPr/>
        <a:lstStyle/>
        <a:p>
          <a:endParaRPr lang="en-US"/>
        </a:p>
      </dgm:t>
    </dgm:pt>
    <dgm:pt modelId="{5C4847F8-92CC-4E78-A7EA-5902710F56BB}" type="pres">
      <dgm:prSet presAssocID="{6A0F15C1-8D59-4601-A905-C2AB75A12D57}" presName="compChildNode" presStyleCnt="0"/>
      <dgm:spPr/>
    </dgm:pt>
    <dgm:pt modelId="{8D018BF8-8F58-421D-ABDD-0BCD37385847}" type="pres">
      <dgm:prSet presAssocID="{6A0F15C1-8D59-4601-A905-C2AB75A12D57}" presName="theInnerList" presStyleCnt="0"/>
      <dgm:spPr/>
    </dgm:pt>
    <dgm:pt modelId="{4B8D6333-BD26-4AF7-B0E1-E9574876053E}" type="pres">
      <dgm:prSet presAssocID="{27B9D535-D030-4356-B3B7-7B6FB42C74E5}" presName="childNode" presStyleLbl="node1" presStyleIdx="0" presStyleCnt="13">
        <dgm:presLayoutVars>
          <dgm:bulletEnabled val="1"/>
        </dgm:presLayoutVars>
      </dgm:prSet>
      <dgm:spPr/>
      <dgm:t>
        <a:bodyPr/>
        <a:lstStyle/>
        <a:p>
          <a:endParaRPr lang="en-US"/>
        </a:p>
      </dgm:t>
    </dgm:pt>
    <dgm:pt modelId="{FF954F6B-6652-4FF8-90FC-77C95AC8A1F6}" type="pres">
      <dgm:prSet presAssocID="{27B9D535-D030-4356-B3B7-7B6FB42C74E5}" presName="aSpace2" presStyleCnt="0"/>
      <dgm:spPr/>
    </dgm:pt>
    <dgm:pt modelId="{E488E351-DFD5-4CBA-87FC-4665DFCF5E04}" type="pres">
      <dgm:prSet presAssocID="{473BEF52-4040-4226-9BC7-9DF1BA4A0E3A}" presName="childNode" presStyleLbl="node1" presStyleIdx="1" presStyleCnt="13">
        <dgm:presLayoutVars>
          <dgm:bulletEnabled val="1"/>
        </dgm:presLayoutVars>
      </dgm:prSet>
      <dgm:spPr/>
      <dgm:t>
        <a:bodyPr/>
        <a:lstStyle/>
        <a:p>
          <a:endParaRPr lang="en-US"/>
        </a:p>
      </dgm:t>
    </dgm:pt>
    <dgm:pt modelId="{9A52DB1F-CB69-4A0E-BD35-BB3A702C77B2}" type="pres">
      <dgm:prSet presAssocID="{473BEF52-4040-4226-9BC7-9DF1BA4A0E3A}" presName="aSpace2" presStyleCnt="0"/>
      <dgm:spPr/>
    </dgm:pt>
    <dgm:pt modelId="{0B908002-3905-4EA5-9724-F8306B83D309}" type="pres">
      <dgm:prSet presAssocID="{C2D75419-A683-43E5-BCEC-DEC3857B0E1D}" presName="childNode" presStyleLbl="node1" presStyleIdx="2" presStyleCnt="13">
        <dgm:presLayoutVars>
          <dgm:bulletEnabled val="1"/>
        </dgm:presLayoutVars>
      </dgm:prSet>
      <dgm:spPr/>
      <dgm:t>
        <a:bodyPr/>
        <a:lstStyle/>
        <a:p>
          <a:endParaRPr lang="en-US"/>
        </a:p>
      </dgm:t>
    </dgm:pt>
    <dgm:pt modelId="{FBC38542-A2E8-4047-8544-D0EA8A132787}" type="pres">
      <dgm:prSet presAssocID="{C2D75419-A683-43E5-BCEC-DEC3857B0E1D}" presName="aSpace2" presStyleCnt="0"/>
      <dgm:spPr/>
    </dgm:pt>
    <dgm:pt modelId="{2AA4721E-6960-439A-9AC8-7B57F36D4F92}" type="pres">
      <dgm:prSet presAssocID="{4AB73784-6FC2-43AE-8485-38033282E1EE}" presName="childNode" presStyleLbl="node1" presStyleIdx="3" presStyleCnt="13">
        <dgm:presLayoutVars>
          <dgm:bulletEnabled val="1"/>
        </dgm:presLayoutVars>
      </dgm:prSet>
      <dgm:spPr/>
      <dgm:t>
        <a:bodyPr/>
        <a:lstStyle/>
        <a:p>
          <a:endParaRPr lang="en-US"/>
        </a:p>
      </dgm:t>
    </dgm:pt>
    <dgm:pt modelId="{A68D85E1-C758-47AE-B50F-17C2A782FEAA}" type="pres">
      <dgm:prSet presAssocID="{6A0F15C1-8D59-4601-A905-C2AB75A12D57}" presName="aSpace" presStyleCnt="0"/>
      <dgm:spPr/>
    </dgm:pt>
    <dgm:pt modelId="{8A6503BA-8BA6-4E80-BC7A-8F1EB60DE135}" type="pres">
      <dgm:prSet presAssocID="{78FB2B44-B825-48AA-83AB-C232982F7FBB}" presName="compNode" presStyleCnt="0"/>
      <dgm:spPr/>
    </dgm:pt>
    <dgm:pt modelId="{CE023732-B403-4EB6-971E-E84BCE52C8FF}" type="pres">
      <dgm:prSet presAssocID="{78FB2B44-B825-48AA-83AB-C232982F7FBB}" presName="aNode" presStyleLbl="bgShp" presStyleIdx="1" presStyleCnt="3" custLinFactNeighborX="-954"/>
      <dgm:spPr/>
      <dgm:t>
        <a:bodyPr/>
        <a:lstStyle/>
        <a:p>
          <a:endParaRPr lang="en-US"/>
        </a:p>
      </dgm:t>
    </dgm:pt>
    <dgm:pt modelId="{10DEA29D-440A-4D65-8495-B9FC97D6D962}" type="pres">
      <dgm:prSet presAssocID="{78FB2B44-B825-48AA-83AB-C232982F7FBB}" presName="textNode" presStyleLbl="bgShp" presStyleIdx="1" presStyleCnt="3"/>
      <dgm:spPr/>
      <dgm:t>
        <a:bodyPr/>
        <a:lstStyle/>
        <a:p>
          <a:endParaRPr lang="en-US"/>
        </a:p>
      </dgm:t>
    </dgm:pt>
    <dgm:pt modelId="{740E7DF6-ADAC-4694-AE05-F833F9611A18}" type="pres">
      <dgm:prSet presAssocID="{78FB2B44-B825-48AA-83AB-C232982F7FBB}" presName="compChildNode" presStyleCnt="0"/>
      <dgm:spPr/>
    </dgm:pt>
    <dgm:pt modelId="{2FF01CDE-1D8D-4631-BE35-BFF7445A2E9B}" type="pres">
      <dgm:prSet presAssocID="{78FB2B44-B825-48AA-83AB-C232982F7FBB}" presName="theInnerList" presStyleCnt="0"/>
      <dgm:spPr/>
    </dgm:pt>
    <dgm:pt modelId="{512AA6C4-D62B-464C-B44B-FB7E9618F363}" type="pres">
      <dgm:prSet presAssocID="{8E485CE2-0E94-4493-A82E-879ABA6E6760}" presName="childNode" presStyleLbl="node1" presStyleIdx="4" presStyleCnt="13">
        <dgm:presLayoutVars>
          <dgm:bulletEnabled val="1"/>
        </dgm:presLayoutVars>
      </dgm:prSet>
      <dgm:spPr/>
      <dgm:t>
        <a:bodyPr/>
        <a:lstStyle/>
        <a:p>
          <a:endParaRPr lang="en-US"/>
        </a:p>
      </dgm:t>
    </dgm:pt>
    <dgm:pt modelId="{58E320A3-0F7C-49B7-A96D-B43C83A6D136}" type="pres">
      <dgm:prSet presAssocID="{8E485CE2-0E94-4493-A82E-879ABA6E6760}" presName="aSpace2" presStyleCnt="0"/>
      <dgm:spPr/>
    </dgm:pt>
    <dgm:pt modelId="{3766A1BC-3FA9-444C-AE67-5B779CF28DA2}" type="pres">
      <dgm:prSet presAssocID="{3AEB0322-302C-43B9-86CE-1A93ECEE7CA0}" presName="childNode" presStyleLbl="node1" presStyleIdx="5" presStyleCnt="13">
        <dgm:presLayoutVars>
          <dgm:bulletEnabled val="1"/>
        </dgm:presLayoutVars>
      </dgm:prSet>
      <dgm:spPr/>
      <dgm:t>
        <a:bodyPr/>
        <a:lstStyle/>
        <a:p>
          <a:endParaRPr lang="en-US"/>
        </a:p>
      </dgm:t>
    </dgm:pt>
    <dgm:pt modelId="{7A5A6347-4F91-4E61-81A2-183B05250BC6}" type="pres">
      <dgm:prSet presAssocID="{3AEB0322-302C-43B9-86CE-1A93ECEE7CA0}" presName="aSpace2" presStyleCnt="0"/>
      <dgm:spPr/>
    </dgm:pt>
    <dgm:pt modelId="{06416600-B32A-4708-9DE2-C0CCB732CB89}" type="pres">
      <dgm:prSet presAssocID="{1B44EAA3-3D64-4987-A6EC-469BE6A4DDEB}" presName="childNode" presStyleLbl="node1" presStyleIdx="6" presStyleCnt="13">
        <dgm:presLayoutVars>
          <dgm:bulletEnabled val="1"/>
        </dgm:presLayoutVars>
      </dgm:prSet>
      <dgm:spPr/>
      <dgm:t>
        <a:bodyPr/>
        <a:lstStyle/>
        <a:p>
          <a:endParaRPr lang="en-US"/>
        </a:p>
      </dgm:t>
    </dgm:pt>
    <dgm:pt modelId="{7545CBEB-F155-45DD-A30C-47008B6E236C}" type="pres">
      <dgm:prSet presAssocID="{78FB2B44-B825-48AA-83AB-C232982F7FBB}" presName="aSpace" presStyleCnt="0"/>
      <dgm:spPr/>
    </dgm:pt>
    <dgm:pt modelId="{BA0BE14D-BFAB-404F-96C2-8E37E11EF631}" type="pres">
      <dgm:prSet presAssocID="{A5726CDD-4923-48FB-85A7-2A5BD99D77EF}" presName="compNode" presStyleCnt="0"/>
      <dgm:spPr/>
    </dgm:pt>
    <dgm:pt modelId="{3BF7FF4B-6718-46F7-8697-E85184EDAB92}" type="pres">
      <dgm:prSet presAssocID="{A5726CDD-4923-48FB-85A7-2A5BD99D77EF}" presName="aNode" presStyleLbl="bgShp" presStyleIdx="2" presStyleCnt="3" custLinFactNeighborX="39" custLinFactNeighborY="-1372"/>
      <dgm:spPr/>
      <dgm:t>
        <a:bodyPr/>
        <a:lstStyle/>
        <a:p>
          <a:endParaRPr lang="en-US"/>
        </a:p>
      </dgm:t>
    </dgm:pt>
    <dgm:pt modelId="{295A38A6-4178-4947-AE06-2CB7297F1ADD}" type="pres">
      <dgm:prSet presAssocID="{A5726CDD-4923-48FB-85A7-2A5BD99D77EF}" presName="textNode" presStyleLbl="bgShp" presStyleIdx="2" presStyleCnt="3"/>
      <dgm:spPr/>
      <dgm:t>
        <a:bodyPr/>
        <a:lstStyle/>
        <a:p>
          <a:endParaRPr lang="en-US"/>
        </a:p>
      </dgm:t>
    </dgm:pt>
    <dgm:pt modelId="{35DE8F71-35D1-4612-B92D-52309C727496}" type="pres">
      <dgm:prSet presAssocID="{A5726CDD-4923-48FB-85A7-2A5BD99D77EF}" presName="compChildNode" presStyleCnt="0"/>
      <dgm:spPr/>
    </dgm:pt>
    <dgm:pt modelId="{C5D2F7DB-68A7-46A7-9C08-C322C91D8A7E}" type="pres">
      <dgm:prSet presAssocID="{A5726CDD-4923-48FB-85A7-2A5BD99D77EF}" presName="theInnerList" presStyleCnt="0"/>
      <dgm:spPr/>
    </dgm:pt>
    <dgm:pt modelId="{6D478956-851D-4B82-802E-EDA271A4C709}" type="pres">
      <dgm:prSet presAssocID="{ECA91796-6335-4AF8-9491-FD7A2825B0F3}" presName="childNode" presStyleLbl="node1" presStyleIdx="7" presStyleCnt="13">
        <dgm:presLayoutVars>
          <dgm:bulletEnabled val="1"/>
        </dgm:presLayoutVars>
      </dgm:prSet>
      <dgm:spPr/>
      <dgm:t>
        <a:bodyPr/>
        <a:lstStyle/>
        <a:p>
          <a:endParaRPr lang="en-US"/>
        </a:p>
      </dgm:t>
    </dgm:pt>
    <dgm:pt modelId="{64D7E0FD-675B-4C82-B787-4A28E3EC68CD}" type="pres">
      <dgm:prSet presAssocID="{ECA91796-6335-4AF8-9491-FD7A2825B0F3}" presName="aSpace2" presStyleCnt="0"/>
      <dgm:spPr/>
    </dgm:pt>
    <dgm:pt modelId="{091F9F56-A8EB-4CAD-838C-1FD7AB8A2EDD}" type="pres">
      <dgm:prSet presAssocID="{825F372B-54BF-4594-8F78-ABAD230EFECE}" presName="childNode" presStyleLbl="node1" presStyleIdx="8" presStyleCnt="13">
        <dgm:presLayoutVars>
          <dgm:bulletEnabled val="1"/>
        </dgm:presLayoutVars>
      </dgm:prSet>
      <dgm:spPr/>
      <dgm:t>
        <a:bodyPr/>
        <a:lstStyle/>
        <a:p>
          <a:endParaRPr lang="en-US"/>
        </a:p>
      </dgm:t>
    </dgm:pt>
    <dgm:pt modelId="{0BC77856-EFB7-4558-B988-AE8C579A895B}" type="pres">
      <dgm:prSet presAssocID="{825F372B-54BF-4594-8F78-ABAD230EFECE}" presName="aSpace2" presStyleCnt="0"/>
      <dgm:spPr/>
    </dgm:pt>
    <dgm:pt modelId="{D63BDC1A-6639-4A05-8E1B-A358E826B29A}" type="pres">
      <dgm:prSet presAssocID="{61938D10-F68B-49B2-BB77-E2924E9F5064}" presName="childNode" presStyleLbl="node1" presStyleIdx="9" presStyleCnt="13">
        <dgm:presLayoutVars>
          <dgm:bulletEnabled val="1"/>
        </dgm:presLayoutVars>
      </dgm:prSet>
      <dgm:spPr/>
      <dgm:t>
        <a:bodyPr/>
        <a:lstStyle/>
        <a:p>
          <a:endParaRPr lang="en-US"/>
        </a:p>
      </dgm:t>
    </dgm:pt>
    <dgm:pt modelId="{ABBFBEEF-EB70-4A58-A301-BF42AFEF2986}" type="pres">
      <dgm:prSet presAssocID="{61938D10-F68B-49B2-BB77-E2924E9F5064}" presName="aSpace2" presStyleCnt="0"/>
      <dgm:spPr/>
    </dgm:pt>
    <dgm:pt modelId="{BFFEE30E-96E8-413A-9477-CE93E9762D42}" type="pres">
      <dgm:prSet presAssocID="{B64DB383-E643-4B9F-9FE1-0DC2FBD43B47}" presName="childNode" presStyleLbl="node1" presStyleIdx="10" presStyleCnt="13">
        <dgm:presLayoutVars>
          <dgm:bulletEnabled val="1"/>
        </dgm:presLayoutVars>
      </dgm:prSet>
      <dgm:spPr/>
      <dgm:t>
        <a:bodyPr/>
        <a:lstStyle/>
        <a:p>
          <a:endParaRPr lang="en-US"/>
        </a:p>
      </dgm:t>
    </dgm:pt>
    <dgm:pt modelId="{0415CA8E-E028-4C2A-9571-FDCBED9FA5E5}" type="pres">
      <dgm:prSet presAssocID="{B64DB383-E643-4B9F-9FE1-0DC2FBD43B47}" presName="aSpace2" presStyleCnt="0"/>
      <dgm:spPr/>
    </dgm:pt>
    <dgm:pt modelId="{A7F4CA31-B8D6-4BAE-A63D-6554FAA131FB}" type="pres">
      <dgm:prSet presAssocID="{498C060A-6D84-40D1-8AF7-2E324F39D413}" presName="childNode" presStyleLbl="node1" presStyleIdx="11" presStyleCnt="13">
        <dgm:presLayoutVars>
          <dgm:bulletEnabled val="1"/>
        </dgm:presLayoutVars>
      </dgm:prSet>
      <dgm:spPr/>
      <dgm:t>
        <a:bodyPr/>
        <a:lstStyle/>
        <a:p>
          <a:endParaRPr lang="en-US"/>
        </a:p>
      </dgm:t>
    </dgm:pt>
    <dgm:pt modelId="{8503640F-570E-4DB3-B387-79FC571EB5EC}" type="pres">
      <dgm:prSet presAssocID="{498C060A-6D84-40D1-8AF7-2E324F39D413}" presName="aSpace2" presStyleCnt="0"/>
      <dgm:spPr/>
    </dgm:pt>
    <dgm:pt modelId="{D4100460-8368-4C61-949E-A9F3C312AD8F}" type="pres">
      <dgm:prSet presAssocID="{67139583-1A14-41C0-B073-5572FF031888}" presName="childNode" presStyleLbl="node1" presStyleIdx="12" presStyleCnt="13">
        <dgm:presLayoutVars>
          <dgm:bulletEnabled val="1"/>
        </dgm:presLayoutVars>
      </dgm:prSet>
      <dgm:spPr/>
      <dgm:t>
        <a:bodyPr/>
        <a:lstStyle/>
        <a:p>
          <a:endParaRPr lang="en-US"/>
        </a:p>
      </dgm:t>
    </dgm:pt>
  </dgm:ptLst>
  <dgm:cxnLst>
    <dgm:cxn modelId="{64BEB566-00A4-45E4-82DF-489116E8E7FB}" type="presOf" srcId="{473BEF52-4040-4226-9BC7-9DF1BA4A0E3A}" destId="{E488E351-DFD5-4CBA-87FC-4665DFCF5E04}" srcOrd="0" destOrd="0" presId="urn:microsoft.com/office/officeart/2005/8/layout/lProcess2"/>
    <dgm:cxn modelId="{6A6C34B8-46D9-42BC-B1CE-BCCE8D03E101}" srcId="{78FB2B44-B825-48AA-83AB-C232982F7FBB}" destId="{1B44EAA3-3D64-4987-A6EC-469BE6A4DDEB}" srcOrd="2" destOrd="0" parTransId="{9698D03F-FDAA-478C-84D4-B3466AE5A386}" sibTransId="{180A8645-5600-4E04-B49B-96537F3813FB}"/>
    <dgm:cxn modelId="{D265D9E7-131E-4F57-90FB-AB9A030A59A7}" srcId="{6A0F15C1-8D59-4601-A905-C2AB75A12D57}" destId="{4AB73784-6FC2-43AE-8485-38033282E1EE}" srcOrd="3" destOrd="0" parTransId="{B1CA87F0-75C4-4EEE-9B4F-A89AEDB6B70A}" sibTransId="{D91FE5FD-C6A0-4EC4-B81B-F54D54A0035D}"/>
    <dgm:cxn modelId="{FC241D90-E11D-4905-8556-38BC75B29063}" type="presOf" srcId="{6A0F15C1-8D59-4601-A905-C2AB75A12D57}" destId="{8D8759B7-9AFD-49FC-9B3A-5CA1BCA58064}" srcOrd="1" destOrd="0" presId="urn:microsoft.com/office/officeart/2005/8/layout/lProcess2"/>
    <dgm:cxn modelId="{83462169-3AC4-49C5-A436-45349D3CA43C}" type="presOf" srcId="{498C060A-6D84-40D1-8AF7-2E324F39D413}" destId="{A7F4CA31-B8D6-4BAE-A63D-6554FAA131FB}" srcOrd="0" destOrd="0" presId="urn:microsoft.com/office/officeart/2005/8/layout/lProcess2"/>
    <dgm:cxn modelId="{6E5D11C1-E9B6-435E-9DFC-2ACF4997654E}" srcId="{6A0F15C1-8D59-4601-A905-C2AB75A12D57}" destId="{473BEF52-4040-4226-9BC7-9DF1BA4A0E3A}" srcOrd="1" destOrd="0" parTransId="{BD30CC53-BA84-412A-AD6E-C51ABFF30A81}" sibTransId="{BD9B5CD4-BB43-4262-8655-2D9AF9DE6654}"/>
    <dgm:cxn modelId="{7A847ED9-E0DA-4EDC-9309-4C6B29B422BD}" type="presOf" srcId="{6A0F15C1-8D59-4601-A905-C2AB75A12D57}" destId="{2F2E0E43-00E0-436A-A31F-D7BC1C637477}" srcOrd="0" destOrd="0" presId="urn:microsoft.com/office/officeart/2005/8/layout/lProcess2"/>
    <dgm:cxn modelId="{CB89D1EF-7FF9-427E-B91C-1AEEA0558136}" srcId="{046A4D42-0380-41C7-9058-299DB76DC972}" destId="{6A0F15C1-8D59-4601-A905-C2AB75A12D57}" srcOrd="0" destOrd="0" parTransId="{9DA0B225-9F29-4F0B-92F9-61FEA9E16768}" sibTransId="{8EBDBA7C-3DFC-441A-BDCD-F07845450C68}"/>
    <dgm:cxn modelId="{41B630DA-C33D-4B74-AF8E-E8635729617E}" type="presOf" srcId="{A5726CDD-4923-48FB-85A7-2A5BD99D77EF}" destId="{3BF7FF4B-6718-46F7-8697-E85184EDAB92}" srcOrd="0" destOrd="0" presId="urn:microsoft.com/office/officeart/2005/8/layout/lProcess2"/>
    <dgm:cxn modelId="{9C5E6FCC-4B99-4AAC-8C22-081C7512E36B}" srcId="{78FB2B44-B825-48AA-83AB-C232982F7FBB}" destId="{3AEB0322-302C-43B9-86CE-1A93ECEE7CA0}" srcOrd="1" destOrd="0" parTransId="{4375F512-0CA9-4B24-BF9D-EF7BE90D9AD2}" sibTransId="{DC2F911F-2EB0-416D-BAE9-25C8B6119112}"/>
    <dgm:cxn modelId="{D839FE1C-48DE-487A-A015-7ADCECD5D2E6}" type="presOf" srcId="{825F372B-54BF-4594-8F78-ABAD230EFECE}" destId="{091F9F56-A8EB-4CAD-838C-1FD7AB8A2EDD}" srcOrd="0" destOrd="0" presId="urn:microsoft.com/office/officeart/2005/8/layout/lProcess2"/>
    <dgm:cxn modelId="{8408DC2B-F68A-4852-B25F-C2AD7F54F268}" type="presOf" srcId="{B64DB383-E643-4B9F-9FE1-0DC2FBD43B47}" destId="{BFFEE30E-96E8-413A-9477-CE93E9762D42}" srcOrd="0" destOrd="0" presId="urn:microsoft.com/office/officeart/2005/8/layout/lProcess2"/>
    <dgm:cxn modelId="{82B98943-6771-448C-AE96-B5F6D5A7C70B}" srcId="{046A4D42-0380-41C7-9058-299DB76DC972}" destId="{A5726CDD-4923-48FB-85A7-2A5BD99D77EF}" srcOrd="2" destOrd="0" parTransId="{EC6B2EDF-19DC-4DC2-8273-4ADAB4674109}" sibTransId="{7467078E-E380-4FEB-A76B-2DE70EBE1AF1}"/>
    <dgm:cxn modelId="{C8F51AB0-F056-412C-A86D-A74DF85CFAC9}" srcId="{A5726CDD-4923-48FB-85A7-2A5BD99D77EF}" destId="{498C060A-6D84-40D1-8AF7-2E324F39D413}" srcOrd="4" destOrd="0" parTransId="{2AFEE423-9327-4092-821E-0F077330E21F}" sibTransId="{EA2B35E5-31AF-4C61-95D7-F1653DA1A736}"/>
    <dgm:cxn modelId="{D44EF3CC-F7DB-4FF0-B0F8-D567EC8FB44D}" type="presOf" srcId="{ECA91796-6335-4AF8-9491-FD7A2825B0F3}" destId="{6D478956-851D-4B82-802E-EDA271A4C709}" srcOrd="0" destOrd="0" presId="urn:microsoft.com/office/officeart/2005/8/layout/lProcess2"/>
    <dgm:cxn modelId="{2DDC7021-C01C-4B46-B843-117132781D88}" type="presOf" srcId="{67139583-1A14-41C0-B073-5572FF031888}" destId="{D4100460-8368-4C61-949E-A9F3C312AD8F}" srcOrd="0" destOrd="0" presId="urn:microsoft.com/office/officeart/2005/8/layout/lProcess2"/>
    <dgm:cxn modelId="{84B6CF80-42FA-43C9-956E-2AEB08EE3B1C}" srcId="{6A0F15C1-8D59-4601-A905-C2AB75A12D57}" destId="{27B9D535-D030-4356-B3B7-7B6FB42C74E5}" srcOrd="0" destOrd="0" parTransId="{88D9F1DE-6593-481D-B6DD-FF8D75B8A147}" sibTransId="{122DC8A6-DBFA-4491-9267-4D5E9D6D03C5}"/>
    <dgm:cxn modelId="{B417CEC7-A417-43EF-870D-1DC6FF27F098}" type="presOf" srcId="{1B44EAA3-3D64-4987-A6EC-469BE6A4DDEB}" destId="{06416600-B32A-4708-9DE2-C0CCB732CB89}" srcOrd="0" destOrd="0" presId="urn:microsoft.com/office/officeart/2005/8/layout/lProcess2"/>
    <dgm:cxn modelId="{8D3586AF-B043-4C06-983E-9C3BF64FC869}" type="presOf" srcId="{8E485CE2-0E94-4493-A82E-879ABA6E6760}" destId="{512AA6C4-D62B-464C-B44B-FB7E9618F363}" srcOrd="0" destOrd="0" presId="urn:microsoft.com/office/officeart/2005/8/layout/lProcess2"/>
    <dgm:cxn modelId="{313908A4-EC15-415F-8CB0-1D0AEE335168}" srcId="{A5726CDD-4923-48FB-85A7-2A5BD99D77EF}" destId="{825F372B-54BF-4594-8F78-ABAD230EFECE}" srcOrd="1" destOrd="0" parTransId="{E0E6CC07-CA82-4DCF-96E8-2333972957B4}" sibTransId="{E152EB73-DF75-4F14-BE83-32DDF71A6F63}"/>
    <dgm:cxn modelId="{911861B8-51A6-4426-91E8-686F21C32772}" type="presOf" srcId="{3AEB0322-302C-43B9-86CE-1A93ECEE7CA0}" destId="{3766A1BC-3FA9-444C-AE67-5B779CF28DA2}" srcOrd="0" destOrd="0" presId="urn:microsoft.com/office/officeart/2005/8/layout/lProcess2"/>
    <dgm:cxn modelId="{9A9A9576-C4F5-4A7C-B625-0C0DCA2AB580}" type="presOf" srcId="{27B9D535-D030-4356-B3B7-7B6FB42C74E5}" destId="{4B8D6333-BD26-4AF7-B0E1-E9574876053E}" srcOrd="0" destOrd="0" presId="urn:microsoft.com/office/officeart/2005/8/layout/lProcess2"/>
    <dgm:cxn modelId="{89CE5C6E-0DCE-47E3-ADB7-3A35413D3644}" srcId="{78FB2B44-B825-48AA-83AB-C232982F7FBB}" destId="{8E485CE2-0E94-4493-A82E-879ABA6E6760}" srcOrd="0" destOrd="0" parTransId="{71FF0B5A-81C9-4535-83B1-80DE1FAC7DA3}" sibTransId="{908A4D32-3D1B-479A-9CA8-B3EF8D921F4D}"/>
    <dgm:cxn modelId="{C8A0990E-3D40-4B95-9847-999DABE2D69F}" type="presOf" srcId="{61938D10-F68B-49B2-BB77-E2924E9F5064}" destId="{D63BDC1A-6639-4A05-8E1B-A358E826B29A}" srcOrd="0" destOrd="0" presId="urn:microsoft.com/office/officeart/2005/8/layout/lProcess2"/>
    <dgm:cxn modelId="{3179FF28-2B0C-4BCD-A12A-F5EFBEF56843}" type="presOf" srcId="{78FB2B44-B825-48AA-83AB-C232982F7FBB}" destId="{CE023732-B403-4EB6-971E-E84BCE52C8FF}" srcOrd="0" destOrd="0" presId="urn:microsoft.com/office/officeart/2005/8/layout/lProcess2"/>
    <dgm:cxn modelId="{98CF972C-F39D-4C2D-9B3D-4BDDFBA03553}" type="presOf" srcId="{4AB73784-6FC2-43AE-8485-38033282E1EE}" destId="{2AA4721E-6960-439A-9AC8-7B57F36D4F92}" srcOrd="0" destOrd="0" presId="urn:microsoft.com/office/officeart/2005/8/layout/lProcess2"/>
    <dgm:cxn modelId="{59E08B22-DEA1-40F0-8192-B760C8376A93}" type="presOf" srcId="{78FB2B44-B825-48AA-83AB-C232982F7FBB}" destId="{10DEA29D-440A-4D65-8495-B9FC97D6D962}" srcOrd="1" destOrd="0" presId="urn:microsoft.com/office/officeart/2005/8/layout/lProcess2"/>
    <dgm:cxn modelId="{4D0BCE8D-B783-4A56-BA0A-ED377A358797}" type="presOf" srcId="{046A4D42-0380-41C7-9058-299DB76DC972}" destId="{27008DE9-BC29-446C-827E-0F4D18A09FD5}" srcOrd="0" destOrd="0" presId="urn:microsoft.com/office/officeart/2005/8/layout/lProcess2"/>
    <dgm:cxn modelId="{5FDCD72B-8276-4C57-842C-B6AF188D87D7}" srcId="{6A0F15C1-8D59-4601-A905-C2AB75A12D57}" destId="{C2D75419-A683-43E5-BCEC-DEC3857B0E1D}" srcOrd="2" destOrd="0" parTransId="{9BBE3A67-466D-44D2-9AAA-EDC1FDB4EC11}" sibTransId="{F1A9B638-C4B4-4D84-B196-0248089DD0BA}"/>
    <dgm:cxn modelId="{92890FC2-E4D9-4B3E-8FB9-AADABDE0EAD8}" type="presOf" srcId="{C2D75419-A683-43E5-BCEC-DEC3857B0E1D}" destId="{0B908002-3905-4EA5-9724-F8306B83D309}" srcOrd="0" destOrd="0" presId="urn:microsoft.com/office/officeart/2005/8/layout/lProcess2"/>
    <dgm:cxn modelId="{820E3362-654A-41F8-A4B4-329DC27F5354}" srcId="{046A4D42-0380-41C7-9058-299DB76DC972}" destId="{78FB2B44-B825-48AA-83AB-C232982F7FBB}" srcOrd="1" destOrd="0" parTransId="{64C72910-ADEE-487E-924B-319E6E13598A}" sibTransId="{816FFA6E-7F16-436C-9A67-49017E6550F2}"/>
    <dgm:cxn modelId="{A02D6EF4-6D7F-403D-AD1A-3E5B9A6BA0F0}" type="presOf" srcId="{A5726CDD-4923-48FB-85A7-2A5BD99D77EF}" destId="{295A38A6-4178-4947-AE06-2CB7297F1ADD}" srcOrd="1" destOrd="0" presId="urn:microsoft.com/office/officeart/2005/8/layout/lProcess2"/>
    <dgm:cxn modelId="{3737DA9A-CB69-4CFB-A7CF-9B36F4FC008A}" srcId="{A5726CDD-4923-48FB-85A7-2A5BD99D77EF}" destId="{61938D10-F68B-49B2-BB77-E2924E9F5064}" srcOrd="2" destOrd="0" parTransId="{5CAA8618-0C4D-48A7-B9C7-DACB42D7285D}" sibTransId="{1F219F8E-65A2-4ED8-9D18-AAAAD521A7D7}"/>
    <dgm:cxn modelId="{240E39AA-6F8E-4791-A931-0B9B0290C419}" srcId="{A5726CDD-4923-48FB-85A7-2A5BD99D77EF}" destId="{ECA91796-6335-4AF8-9491-FD7A2825B0F3}" srcOrd="0" destOrd="0" parTransId="{26FAF117-5989-4998-8DB8-D1518E2501BE}" sibTransId="{8C6C35B9-8C0C-4819-AF3E-448CBD5E1127}"/>
    <dgm:cxn modelId="{9B3E8765-86CD-4433-A3B4-AF8688910723}" srcId="{A5726CDD-4923-48FB-85A7-2A5BD99D77EF}" destId="{67139583-1A14-41C0-B073-5572FF031888}" srcOrd="5" destOrd="0" parTransId="{DAA7435F-8E4D-41A7-821D-94AC06CD783A}" sibTransId="{5820B721-F613-440F-B963-CB612AF664ED}"/>
    <dgm:cxn modelId="{FBBE2286-C2A2-4A1C-8046-4B154CFDF420}" srcId="{A5726CDD-4923-48FB-85A7-2A5BD99D77EF}" destId="{B64DB383-E643-4B9F-9FE1-0DC2FBD43B47}" srcOrd="3" destOrd="0" parTransId="{4619C074-6B34-46A5-84BA-C63AFA738BF2}" sibTransId="{EACAC879-FC95-40F6-8C1F-8A7487F186EB}"/>
    <dgm:cxn modelId="{80F9BF3A-C646-4EC2-83CD-8F8487CBFD27}" type="presParOf" srcId="{27008DE9-BC29-446C-827E-0F4D18A09FD5}" destId="{4554F0EC-8C5C-4BF9-8D3E-918994DA5DF8}" srcOrd="0" destOrd="0" presId="urn:microsoft.com/office/officeart/2005/8/layout/lProcess2"/>
    <dgm:cxn modelId="{A391D2E1-99D2-4C79-8279-F85518E6BD48}" type="presParOf" srcId="{4554F0EC-8C5C-4BF9-8D3E-918994DA5DF8}" destId="{2F2E0E43-00E0-436A-A31F-D7BC1C637477}" srcOrd="0" destOrd="0" presId="urn:microsoft.com/office/officeart/2005/8/layout/lProcess2"/>
    <dgm:cxn modelId="{26E5A946-FC88-49B6-B198-B95959828309}" type="presParOf" srcId="{4554F0EC-8C5C-4BF9-8D3E-918994DA5DF8}" destId="{8D8759B7-9AFD-49FC-9B3A-5CA1BCA58064}" srcOrd="1" destOrd="0" presId="urn:microsoft.com/office/officeart/2005/8/layout/lProcess2"/>
    <dgm:cxn modelId="{CD285FCE-3192-4B96-B96A-3CC0D908DAAE}" type="presParOf" srcId="{4554F0EC-8C5C-4BF9-8D3E-918994DA5DF8}" destId="{5C4847F8-92CC-4E78-A7EA-5902710F56BB}" srcOrd="2" destOrd="0" presId="urn:microsoft.com/office/officeart/2005/8/layout/lProcess2"/>
    <dgm:cxn modelId="{838E4BDA-8DB4-44D6-9179-6C161FC274E7}" type="presParOf" srcId="{5C4847F8-92CC-4E78-A7EA-5902710F56BB}" destId="{8D018BF8-8F58-421D-ABDD-0BCD37385847}" srcOrd="0" destOrd="0" presId="urn:microsoft.com/office/officeart/2005/8/layout/lProcess2"/>
    <dgm:cxn modelId="{AF56CEF0-2D1E-47A0-A85A-3E04999C81A1}" type="presParOf" srcId="{8D018BF8-8F58-421D-ABDD-0BCD37385847}" destId="{4B8D6333-BD26-4AF7-B0E1-E9574876053E}" srcOrd="0" destOrd="0" presId="urn:microsoft.com/office/officeart/2005/8/layout/lProcess2"/>
    <dgm:cxn modelId="{B904E948-C951-4591-9AF5-44A56FB083A8}" type="presParOf" srcId="{8D018BF8-8F58-421D-ABDD-0BCD37385847}" destId="{FF954F6B-6652-4FF8-90FC-77C95AC8A1F6}" srcOrd="1" destOrd="0" presId="urn:microsoft.com/office/officeart/2005/8/layout/lProcess2"/>
    <dgm:cxn modelId="{A494B62A-343D-4B7A-A6E5-CE3B731738E2}" type="presParOf" srcId="{8D018BF8-8F58-421D-ABDD-0BCD37385847}" destId="{E488E351-DFD5-4CBA-87FC-4665DFCF5E04}" srcOrd="2" destOrd="0" presId="urn:microsoft.com/office/officeart/2005/8/layout/lProcess2"/>
    <dgm:cxn modelId="{82D2B283-BF4E-4A8E-86A9-43ABB906A1B2}" type="presParOf" srcId="{8D018BF8-8F58-421D-ABDD-0BCD37385847}" destId="{9A52DB1F-CB69-4A0E-BD35-BB3A702C77B2}" srcOrd="3" destOrd="0" presId="urn:microsoft.com/office/officeart/2005/8/layout/lProcess2"/>
    <dgm:cxn modelId="{BA4E0C2D-0517-4F74-A024-F542F7043B16}" type="presParOf" srcId="{8D018BF8-8F58-421D-ABDD-0BCD37385847}" destId="{0B908002-3905-4EA5-9724-F8306B83D309}" srcOrd="4" destOrd="0" presId="urn:microsoft.com/office/officeart/2005/8/layout/lProcess2"/>
    <dgm:cxn modelId="{0B07E0BA-6E14-489B-8CA4-FC69C595B8F1}" type="presParOf" srcId="{8D018BF8-8F58-421D-ABDD-0BCD37385847}" destId="{FBC38542-A2E8-4047-8544-D0EA8A132787}" srcOrd="5" destOrd="0" presId="urn:microsoft.com/office/officeart/2005/8/layout/lProcess2"/>
    <dgm:cxn modelId="{1D1FD1C4-DE5D-4EEF-9142-B12067D4D040}" type="presParOf" srcId="{8D018BF8-8F58-421D-ABDD-0BCD37385847}" destId="{2AA4721E-6960-439A-9AC8-7B57F36D4F92}" srcOrd="6" destOrd="0" presId="urn:microsoft.com/office/officeart/2005/8/layout/lProcess2"/>
    <dgm:cxn modelId="{F7AB15AE-1EBB-4975-9FE8-48CD12D1208C}" type="presParOf" srcId="{27008DE9-BC29-446C-827E-0F4D18A09FD5}" destId="{A68D85E1-C758-47AE-B50F-17C2A782FEAA}" srcOrd="1" destOrd="0" presId="urn:microsoft.com/office/officeart/2005/8/layout/lProcess2"/>
    <dgm:cxn modelId="{A8509DF5-8027-416A-B4B6-85DE29129F48}" type="presParOf" srcId="{27008DE9-BC29-446C-827E-0F4D18A09FD5}" destId="{8A6503BA-8BA6-4E80-BC7A-8F1EB60DE135}" srcOrd="2" destOrd="0" presId="urn:microsoft.com/office/officeart/2005/8/layout/lProcess2"/>
    <dgm:cxn modelId="{6B744B7B-808A-4DBE-BEC6-BCF32B904196}" type="presParOf" srcId="{8A6503BA-8BA6-4E80-BC7A-8F1EB60DE135}" destId="{CE023732-B403-4EB6-971E-E84BCE52C8FF}" srcOrd="0" destOrd="0" presId="urn:microsoft.com/office/officeart/2005/8/layout/lProcess2"/>
    <dgm:cxn modelId="{77FEAE74-EE51-4876-BB6F-D93C5A756812}" type="presParOf" srcId="{8A6503BA-8BA6-4E80-BC7A-8F1EB60DE135}" destId="{10DEA29D-440A-4D65-8495-B9FC97D6D962}" srcOrd="1" destOrd="0" presId="urn:microsoft.com/office/officeart/2005/8/layout/lProcess2"/>
    <dgm:cxn modelId="{449AD1BA-9124-4C2C-B867-3ACC605A964C}" type="presParOf" srcId="{8A6503BA-8BA6-4E80-BC7A-8F1EB60DE135}" destId="{740E7DF6-ADAC-4694-AE05-F833F9611A18}" srcOrd="2" destOrd="0" presId="urn:microsoft.com/office/officeart/2005/8/layout/lProcess2"/>
    <dgm:cxn modelId="{3CD23D3E-FAC7-4B06-A04B-BCCF47AB5F93}" type="presParOf" srcId="{740E7DF6-ADAC-4694-AE05-F833F9611A18}" destId="{2FF01CDE-1D8D-4631-BE35-BFF7445A2E9B}" srcOrd="0" destOrd="0" presId="urn:microsoft.com/office/officeart/2005/8/layout/lProcess2"/>
    <dgm:cxn modelId="{7C0EB640-55B1-40FF-93F1-DBC0F69F907A}" type="presParOf" srcId="{2FF01CDE-1D8D-4631-BE35-BFF7445A2E9B}" destId="{512AA6C4-D62B-464C-B44B-FB7E9618F363}" srcOrd="0" destOrd="0" presId="urn:microsoft.com/office/officeart/2005/8/layout/lProcess2"/>
    <dgm:cxn modelId="{338CB1A8-8615-44D2-8222-33B0E821E129}" type="presParOf" srcId="{2FF01CDE-1D8D-4631-BE35-BFF7445A2E9B}" destId="{58E320A3-0F7C-49B7-A96D-B43C83A6D136}" srcOrd="1" destOrd="0" presId="urn:microsoft.com/office/officeart/2005/8/layout/lProcess2"/>
    <dgm:cxn modelId="{294468AA-97A9-49E1-AE06-A4E6E2F5B673}" type="presParOf" srcId="{2FF01CDE-1D8D-4631-BE35-BFF7445A2E9B}" destId="{3766A1BC-3FA9-444C-AE67-5B779CF28DA2}" srcOrd="2" destOrd="0" presId="urn:microsoft.com/office/officeart/2005/8/layout/lProcess2"/>
    <dgm:cxn modelId="{CA596FF0-8A9D-422E-BF16-F7A26EEA589A}" type="presParOf" srcId="{2FF01CDE-1D8D-4631-BE35-BFF7445A2E9B}" destId="{7A5A6347-4F91-4E61-81A2-183B05250BC6}" srcOrd="3" destOrd="0" presId="urn:microsoft.com/office/officeart/2005/8/layout/lProcess2"/>
    <dgm:cxn modelId="{52EC3853-A918-4C34-A30B-48DCAD3FA25C}" type="presParOf" srcId="{2FF01CDE-1D8D-4631-BE35-BFF7445A2E9B}" destId="{06416600-B32A-4708-9DE2-C0CCB732CB89}" srcOrd="4" destOrd="0" presId="urn:microsoft.com/office/officeart/2005/8/layout/lProcess2"/>
    <dgm:cxn modelId="{04DF5D93-B635-4445-AA22-F6F40DE01194}" type="presParOf" srcId="{27008DE9-BC29-446C-827E-0F4D18A09FD5}" destId="{7545CBEB-F155-45DD-A30C-47008B6E236C}" srcOrd="3" destOrd="0" presId="urn:microsoft.com/office/officeart/2005/8/layout/lProcess2"/>
    <dgm:cxn modelId="{A55EA88C-46E0-49E9-886B-4242FC2DF8B8}" type="presParOf" srcId="{27008DE9-BC29-446C-827E-0F4D18A09FD5}" destId="{BA0BE14D-BFAB-404F-96C2-8E37E11EF631}" srcOrd="4" destOrd="0" presId="urn:microsoft.com/office/officeart/2005/8/layout/lProcess2"/>
    <dgm:cxn modelId="{C22331DF-1AA5-44D9-AA2D-8499E1D9E9E3}" type="presParOf" srcId="{BA0BE14D-BFAB-404F-96C2-8E37E11EF631}" destId="{3BF7FF4B-6718-46F7-8697-E85184EDAB92}" srcOrd="0" destOrd="0" presId="urn:microsoft.com/office/officeart/2005/8/layout/lProcess2"/>
    <dgm:cxn modelId="{D24AF4F9-28D0-4829-9118-166A3C1222F7}" type="presParOf" srcId="{BA0BE14D-BFAB-404F-96C2-8E37E11EF631}" destId="{295A38A6-4178-4947-AE06-2CB7297F1ADD}" srcOrd="1" destOrd="0" presId="urn:microsoft.com/office/officeart/2005/8/layout/lProcess2"/>
    <dgm:cxn modelId="{2F3085C7-B899-40CD-8F91-E66297A95603}" type="presParOf" srcId="{BA0BE14D-BFAB-404F-96C2-8E37E11EF631}" destId="{35DE8F71-35D1-4612-B92D-52309C727496}" srcOrd="2" destOrd="0" presId="urn:microsoft.com/office/officeart/2005/8/layout/lProcess2"/>
    <dgm:cxn modelId="{4C7438E3-D2B8-492E-8F66-3475E1266142}" type="presParOf" srcId="{35DE8F71-35D1-4612-B92D-52309C727496}" destId="{C5D2F7DB-68A7-46A7-9C08-C322C91D8A7E}" srcOrd="0" destOrd="0" presId="urn:microsoft.com/office/officeart/2005/8/layout/lProcess2"/>
    <dgm:cxn modelId="{30F7E784-8CBF-4FCC-BEA7-410D3E7374BA}" type="presParOf" srcId="{C5D2F7DB-68A7-46A7-9C08-C322C91D8A7E}" destId="{6D478956-851D-4B82-802E-EDA271A4C709}" srcOrd="0" destOrd="0" presId="urn:microsoft.com/office/officeart/2005/8/layout/lProcess2"/>
    <dgm:cxn modelId="{8CA7176F-419D-43F1-A8A4-85FFD8162A45}" type="presParOf" srcId="{C5D2F7DB-68A7-46A7-9C08-C322C91D8A7E}" destId="{64D7E0FD-675B-4C82-B787-4A28E3EC68CD}" srcOrd="1" destOrd="0" presId="urn:microsoft.com/office/officeart/2005/8/layout/lProcess2"/>
    <dgm:cxn modelId="{40524D2A-5416-4C69-9F51-605BF7F1F3DC}" type="presParOf" srcId="{C5D2F7DB-68A7-46A7-9C08-C322C91D8A7E}" destId="{091F9F56-A8EB-4CAD-838C-1FD7AB8A2EDD}" srcOrd="2" destOrd="0" presId="urn:microsoft.com/office/officeart/2005/8/layout/lProcess2"/>
    <dgm:cxn modelId="{153C2E96-A196-4754-B6C1-98E21933D3CD}" type="presParOf" srcId="{C5D2F7DB-68A7-46A7-9C08-C322C91D8A7E}" destId="{0BC77856-EFB7-4558-B988-AE8C579A895B}" srcOrd="3" destOrd="0" presId="urn:microsoft.com/office/officeart/2005/8/layout/lProcess2"/>
    <dgm:cxn modelId="{9F01D481-055E-45C6-81CF-C93C45AF6C07}" type="presParOf" srcId="{C5D2F7DB-68A7-46A7-9C08-C322C91D8A7E}" destId="{D63BDC1A-6639-4A05-8E1B-A358E826B29A}" srcOrd="4" destOrd="0" presId="urn:microsoft.com/office/officeart/2005/8/layout/lProcess2"/>
    <dgm:cxn modelId="{8149EA8E-359C-4A70-9EC4-DAFB074BF733}" type="presParOf" srcId="{C5D2F7DB-68A7-46A7-9C08-C322C91D8A7E}" destId="{ABBFBEEF-EB70-4A58-A301-BF42AFEF2986}" srcOrd="5" destOrd="0" presId="urn:microsoft.com/office/officeart/2005/8/layout/lProcess2"/>
    <dgm:cxn modelId="{30ABF02A-5E26-4C5A-9C39-13174B92F5AC}" type="presParOf" srcId="{C5D2F7DB-68A7-46A7-9C08-C322C91D8A7E}" destId="{BFFEE30E-96E8-413A-9477-CE93E9762D42}" srcOrd="6" destOrd="0" presId="urn:microsoft.com/office/officeart/2005/8/layout/lProcess2"/>
    <dgm:cxn modelId="{938CE9EC-F0A9-4E8A-AA64-6E48A5F49562}" type="presParOf" srcId="{C5D2F7DB-68A7-46A7-9C08-C322C91D8A7E}" destId="{0415CA8E-E028-4C2A-9571-FDCBED9FA5E5}" srcOrd="7" destOrd="0" presId="urn:microsoft.com/office/officeart/2005/8/layout/lProcess2"/>
    <dgm:cxn modelId="{122B82BF-4C2A-43E4-BFF0-D929E68C8392}" type="presParOf" srcId="{C5D2F7DB-68A7-46A7-9C08-C322C91D8A7E}" destId="{A7F4CA31-B8D6-4BAE-A63D-6554FAA131FB}" srcOrd="8" destOrd="0" presId="urn:microsoft.com/office/officeart/2005/8/layout/lProcess2"/>
    <dgm:cxn modelId="{8415488F-29F7-4C43-BABC-675E60280EDB}" type="presParOf" srcId="{C5D2F7DB-68A7-46A7-9C08-C322C91D8A7E}" destId="{8503640F-570E-4DB3-B387-79FC571EB5EC}" srcOrd="9" destOrd="0" presId="urn:microsoft.com/office/officeart/2005/8/layout/lProcess2"/>
    <dgm:cxn modelId="{CCC50C91-AE44-41A3-9AAB-EF21F6AC58DB}" type="presParOf" srcId="{C5D2F7DB-68A7-46A7-9C08-C322C91D8A7E}" destId="{D4100460-8368-4C61-949E-A9F3C312AD8F}"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6A4D42-0380-41C7-9058-299DB76DC97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A0F15C1-8D59-4601-A905-C2AB75A12D57}">
      <dgm:prSet phldrT="[Text]" custT="1"/>
      <dgm:spPr>
        <a:solidFill>
          <a:srgbClr val="0064A4">
            <a:alpha val="15000"/>
          </a:srgbClr>
        </a:solidFill>
      </dgm:spPr>
      <dgm:t>
        <a:bodyPr/>
        <a:lstStyle/>
        <a:p>
          <a:r>
            <a:rPr lang="en-US" sz="500" b="1" dirty="0">
              <a:solidFill>
                <a:schemeClr val="tx1"/>
              </a:solidFill>
            </a:rPr>
            <a:t>Transaction Initiator</a:t>
          </a:r>
        </a:p>
      </dgm:t>
    </dgm:pt>
    <dgm:pt modelId="{9DA0B225-9F29-4F0B-92F9-61FEA9E16768}" type="parTrans" cxnId="{CB89D1EF-7FF9-427E-B91C-1AEEA0558136}">
      <dgm:prSet/>
      <dgm:spPr/>
      <dgm:t>
        <a:bodyPr/>
        <a:lstStyle/>
        <a:p>
          <a:endParaRPr lang="en-US" sz="400">
            <a:solidFill>
              <a:schemeClr val="tx1"/>
            </a:solidFill>
          </a:endParaRPr>
        </a:p>
      </dgm:t>
    </dgm:pt>
    <dgm:pt modelId="{8EBDBA7C-3DFC-441A-BDCD-F07845450C68}" type="sibTrans" cxnId="{CB89D1EF-7FF9-427E-B91C-1AEEA0558136}">
      <dgm:prSet/>
      <dgm:spPr/>
      <dgm:t>
        <a:bodyPr/>
        <a:lstStyle/>
        <a:p>
          <a:endParaRPr lang="en-US" sz="400">
            <a:solidFill>
              <a:schemeClr val="tx1"/>
            </a:solidFill>
          </a:endParaRPr>
        </a:p>
      </dgm:t>
    </dgm:pt>
    <dgm:pt modelId="{27B9D535-D030-4356-B3B7-7B6FB42C74E5}">
      <dgm:prSet phldrT="[Text]" custT="1"/>
      <dgm:spPr>
        <a:solidFill>
          <a:srgbClr val="0064A4"/>
        </a:solidFill>
        <a:ln>
          <a:noFill/>
        </a:ln>
      </dgm:spPr>
      <dgm:t>
        <a:bodyPr/>
        <a:lstStyle/>
        <a:p>
          <a:r>
            <a:rPr lang="en-US" sz="400" dirty="0">
              <a:solidFill>
                <a:schemeClr val="bg1"/>
              </a:solidFill>
              <a:latin typeface="Arial" panose="020B0604020202020204" pitchFamily="34" charset="0"/>
              <a:cs typeface="Arial" panose="020B0604020202020204" pitchFamily="34" charset="0"/>
            </a:rPr>
            <a:t>Workforce Administration</a:t>
          </a:r>
        </a:p>
      </dgm:t>
    </dgm:pt>
    <dgm:pt modelId="{88D9F1DE-6593-481D-B6DD-FF8D75B8A147}" type="parTrans" cxnId="{84B6CF80-42FA-43C9-956E-2AEB08EE3B1C}">
      <dgm:prSet/>
      <dgm:spPr/>
      <dgm:t>
        <a:bodyPr/>
        <a:lstStyle/>
        <a:p>
          <a:endParaRPr lang="en-US" sz="400">
            <a:solidFill>
              <a:schemeClr val="tx1"/>
            </a:solidFill>
          </a:endParaRPr>
        </a:p>
      </dgm:t>
    </dgm:pt>
    <dgm:pt modelId="{122DC8A6-DBFA-4491-9267-4D5E9D6D03C5}" type="sibTrans" cxnId="{84B6CF80-42FA-43C9-956E-2AEB08EE3B1C}">
      <dgm:prSet/>
      <dgm:spPr/>
      <dgm:t>
        <a:bodyPr/>
        <a:lstStyle/>
        <a:p>
          <a:endParaRPr lang="en-US" sz="400">
            <a:solidFill>
              <a:schemeClr val="tx1"/>
            </a:solidFill>
          </a:endParaRPr>
        </a:p>
      </dgm:t>
    </dgm:pt>
    <dgm:pt modelId="{473BEF52-4040-4226-9BC7-9DF1BA4A0E3A}">
      <dgm:prSet phldrT="[Text]" custT="1"/>
      <dgm:spPr>
        <a:solidFill>
          <a:srgbClr val="0064A4"/>
        </a:solidFill>
        <a:ln>
          <a:noFill/>
        </a:ln>
      </dgm:spPr>
      <dgm:t>
        <a:bodyPr/>
        <a:lstStyle/>
        <a:p>
          <a:r>
            <a:rPr lang="en-US" sz="400" dirty="0">
              <a:solidFill>
                <a:schemeClr val="bg1"/>
              </a:solidFill>
              <a:latin typeface="Arial" panose="020B0604020202020204" pitchFamily="34" charset="0"/>
              <a:cs typeface="Arial" panose="020B0604020202020204" pitchFamily="34" charset="0"/>
            </a:rPr>
            <a:t>Payroll</a:t>
          </a:r>
        </a:p>
      </dgm:t>
    </dgm:pt>
    <dgm:pt modelId="{BD30CC53-BA84-412A-AD6E-C51ABFF30A81}" type="parTrans" cxnId="{6E5D11C1-E9B6-435E-9DFC-2ACF4997654E}">
      <dgm:prSet/>
      <dgm:spPr/>
      <dgm:t>
        <a:bodyPr/>
        <a:lstStyle/>
        <a:p>
          <a:endParaRPr lang="en-US" sz="400">
            <a:solidFill>
              <a:schemeClr val="tx1"/>
            </a:solidFill>
          </a:endParaRPr>
        </a:p>
      </dgm:t>
    </dgm:pt>
    <dgm:pt modelId="{BD9B5CD4-BB43-4262-8655-2D9AF9DE6654}" type="sibTrans" cxnId="{6E5D11C1-E9B6-435E-9DFC-2ACF4997654E}">
      <dgm:prSet/>
      <dgm:spPr/>
      <dgm:t>
        <a:bodyPr/>
        <a:lstStyle/>
        <a:p>
          <a:endParaRPr lang="en-US" sz="400">
            <a:solidFill>
              <a:schemeClr val="tx1"/>
            </a:solidFill>
          </a:endParaRPr>
        </a:p>
      </dgm:t>
    </dgm:pt>
    <dgm:pt modelId="{78FB2B44-B825-48AA-83AB-C232982F7FBB}">
      <dgm:prSet phldrT="[Text]" custT="1"/>
      <dgm:spPr>
        <a:solidFill>
          <a:srgbClr val="C5BEB5">
            <a:alpha val="30000"/>
          </a:srgbClr>
        </a:solidFill>
      </dgm:spPr>
      <dgm:t>
        <a:bodyPr/>
        <a:lstStyle/>
        <a:p>
          <a:r>
            <a:rPr lang="en-US" sz="500" b="1" dirty="0">
              <a:solidFill>
                <a:schemeClr val="tx1"/>
              </a:solidFill>
            </a:rPr>
            <a:t>AWE</a:t>
          </a:r>
        </a:p>
        <a:p>
          <a:r>
            <a:rPr lang="en-US" sz="500" b="1" dirty="0">
              <a:solidFill>
                <a:schemeClr val="tx1"/>
              </a:solidFill>
            </a:rPr>
            <a:t>Transaction Approver</a:t>
          </a:r>
        </a:p>
      </dgm:t>
    </dgm:pt>
    <dgm:pt modelId="{64C72910-ADEE-487E-924B-319E6E13598A}" type="parTrans" cxnId="{820E3362-654A-41F8-A4B4-329DC27F5354}">
      <dgm:prSet/>
      <dgm:spPr/>
      <dgm:t>
        <a:bodyPr/>
        <a:lstStyle/>
        <a:p>
          <a:endParaRPr lang="en-US" sz="400">
            <a:solidFill>
              <a:schemeClr val="tx1"/>
            </a:solidFill>
          </a:endParaRPr>
        </a:p>
      </dgm:t>
    </dgm:pt>
    <dgm:pt modelId="{816FFA6E-7F16-436C-9A67-49017E6550F2}" type="sibTrans" cxnId="{820E3362-654A-41F8-A4B4-329DC27F5354}">
      <dgm:prSet/>
      <dgm:spPr/>
      <dgm:t>
        <a:bodyPr/>
        <a:lstStyle/>
        <a:p>
          <a:endParaRPr lang="en-US" sz="400">
            <a:solidFill>
              <a:schemeClr val="tx1"/>
            </a:solidFill>
          </a:endParaRPr>
        </a:p>
      </dgm:t>
    </dgm:pt>
    <dgm:pt modelId="{8E485CE2-0E94-4493-A82E-879ABA6E6760}">
      <dgm:prSet phldrT="[Text]" custT="1"/>
      <dgm:spPr>
        <a:solidFill>
          <a:srgbClr val="C5BEB5">
            <a:alpha val="56863"/>
          </a:srgbClr>
        </a:solidFill>
        <a:ln>
          <a:noFill/>
        </a:ln>
      </dgm:spPr>
      <dgm:t>
        <a:bodyPr/>
        <a:lstStyle/>
        <a:p>
          <a:r>
            <a:rPr lang="en-US" sz="300" dirty="0">
              <a:solidFill>
                <a:schemeClr val="tx1"/>
              </a:solidFill>
              <a:latin typeface="Arial" panose="020B0604020202020204" pitchFamily="34" charset="0"/>
              <a:cs typeface="Arial" panose="020B0604020202020204" pitchFamily="34" charset="0"/>
            </a:rPr>
            <a:t>Workforce Administration</a:t>
          </a:r>
        </a:p>
      </dgm:t>
    </dgm:pt>
    <dgm:pt modelId="{71FF0B5A-81C9-4535-83B1-80DE1FAC7DA3}" type="parTrans" cxnId="{89CE5C6E-0DCE-47E3-ADB7-3A35413D3644}">
      <dgm:prSet/>
      <dgm:spPr/>
      <dgm:t>
        <a:bodyPr/>
        <a:lstStyle/>
        <a:p>
          <a:endParaRPr lang="en-US" sz="400">
            <a:solidFill>
              <a:schemeClr val="tx1"/>
            </a:solidFill>
          </a:endParaRPr>
        </a:p>
      </dgm:t>
    </dgm:pt>
    <dgm:pt modelId="{908A4D32-3D1B-479A-9CA8-B3EF8D921F4D}" type="sibTrans" cxnId="{89CE5C6E-0DCE-47E3-ADB7-3A35413D3644}">
      <dgm:prSet/>
      <dgm:spPr/>
      <dgm:t>
        <a:bodyPr/>
        <a:lstStyle/>
        <a:p>
          <a:endParaRPr lang="en-US" sz="400">
            <a:solidFill>
              <a:schemeClr val="tx1"/>
            </a:solidFill>
          </a:endParaRPr>
        </a:p>
      </dgm:t>
    </dgm:pt>
    <dgm:pt modelId="{3AEB0322-302C-43B9-86CE-1A93ECEE7CA0}">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Payroll</a:t>
          </a:r>
        </a:p>
      </dgm:t>
    </dgm:pt>
    <dgm:pt modelId="{4375F512-0CA9-4B24-BF9D-EF7BE90D9AD2}" type="parTrans" cxnId="{9C5E6FCC-4B99-4AAC-8C22-081C7512E36B}">
      <dgm:prSet/>
      <dgm:spPr/>
      <dgm:t>
        <a:bodyPr/>
        <a:lstStyle/>
        <a:p>
          <a:endParaRPr lang="en-US" sz="400">
            <a:solidFill>
              <a:schemeClr val="tx1"/>
            </a:solidFill>
          </a:endParaRPr>
        </a:p>
      </dgm:t>
    </dgm:pt>
    <dgm:pt modelId="{DC2F911F-2EB0-416D-BAE9-25C8B6119112}" type="sibTrans" cxnId="{9C5E6FCC-4B99-4AAC-8C22-081C7512E36B}">
      <dgm:prSet/>
      <dgm:spPr/>
      <dgm:t>
        <a:bodyPr/>
        <a:lstStyle/>
        <a:p>
          <a:endParaRPr lang="en-US" sz="400">
            <a:solidFill>
              <a:schemeClr val="tx1"/>
            </a:solidFill>
          </a:endParaRPr>
        </a:p>
      </dgm:t>
    </dgm:pt>
    <dgm:pt modelId="{A5726CDD-4923-48FB-85A7-2A5BD99D77EF}">
      <dgm:prSet phldrT="[Text]" custT="1"/>
      <dgm:spPr>
        <a:solidFill>
          <a:srgbClr val="C5BEB5">
            <a:alpha val="30000"/>
          </a:srgbClr>
        </a:solidFill>
      </dgm:spPr>
      <dgm:t>
        <a:bodyPr/>
        <a:lstStyle/>
        <a:p>
          <a:r>
            <a:rPr lang="en-US" sz="500" b="1" dirty="0">
              <a:solidFill>
                <a:schemeClr val="tx1"/>
              </a:solidFill>
            </a:rPr>
            <a:t>TAM</a:t>
          </a:r>
        </a:p>
      </dgm:t>
    </dgm:pt>
    <dgm:pt modelId="{EC6B2EDF-19DC-4DC2-8273-4ADAB4674109}" type="parTrans" cxnId="{82B98943-6771-448C-AE96-B5F6D5A7C70B}">
      <dgm:prSet/>
      <dgm:spPr/>
      <dgm:t>
        <a:bodyPr/>
        <a:lstStyle/>
        <a:p>
          <a:endParaRPr lang="en-US" sz="400">
            <a:solidFill>
              <a:schemeClr val="tx1"/>
            </a:solidFill>
          </a:endParaRPr>
        </a:p>
      </dgm:t>
    </dgm:pt>
    <dgm:pt modelId="{7467078E-E380-4FEB-A76B-2DE70EBE1AF1}" type="sibTrans" cxnId="{82B98943-6771-448C-AE96-B5F6D5A7C70B}">
      <dgm:prSet/>
      <dgm:spPr/>
      <dgm:t>
        <a:bodyPr/>
        <a:lstStyle/>
        <a:p>
          <a:endParaRPr lang="en-US" sz="400">
            <a:solidFill>
              <a:schemeClr val="tx1"/>
            </a:solidFill>
          </a:endParaRPr>
        </a:p>
      </dgm:t>
    </dgm:pt>
    <dgm:pt modelId="{C2D75419-A683-43E5-BCEC-DEC3857B0E1D}">
      <dgm:prSet phldrT="[Text]" custT="1"/>
      <dgm:spPr>
        <a:solidFill>
          <a:srgbClr val="0064A4"/>
        </a:solidFill>
        <a:ln>
          <a:noFill/>
        </a:ln>
      </dgm:spPr>
      <dgm:t>
        <a:bodyPr/>
        <a:lstStyle/>
        <a:p>
          <a:r>
            <a:rPr lang="en-US" sz="400" dirty="0">
              <a:solidFill>
                <a:schemeClr val="bg1"/>
              </a:solidFill>
              <a:latin typeface="Arial" panose="020B0604020202020204" pitchFamily="34" charset="0"/>
              <a:cs typeface="Arial" panose="020B0604020202020204" pitchFamily="34" charset="0"/>
            </a:rPr>
            <a:t>GL Funding Entry</a:t>
          </a:r>
        </a:p>
      </dgm:t>
    </dgm:pt>
    <dgm:pt modelId="{9BBE3A67-466D-44D2-9AAA-EDC1FDB4EC11}" type="parTrans" cxnId="{5FDCD72B-8276-4C57-842C-B6AF188D87D7}">
      <dgm:prSet/>
      <dgm:spPr/>
      <dgm:t>
        <a:bodyPr/>
        <a:lstStyle/>
        <a:p>
          <a:endParaRPr lang="en-US" sz="400">
            <a:solidFill>
              <a:schemeClr val="tx1"/>
            </a:solidFill>
          </a:endParaRPr>
        </a:p>
      </dgm:t>
    </dgm:pt>
    <dgm:pt modelId="{F1A9B638-C4B4-4D84-B196-0248089DD0BA}" type="sibTrans" cxnId="{5FDCD72B-8276-4C57-842C-B6AF188D87D7}">
      <dgm:prSet/>
      <dgm:spPr/>
      <dgm:t>
        <a:bodyPr/>
        <a:lstStyle/>
        <a:p>
          <a:endParaRPr lang="en-US" sz="400">
            <a:solidFill>
              <a:schemeClr val="tx1"/>
            </a:solidFill>
          </a:endParaRPr>
        </a:p>
      </dgm:t>
    </dgm:pt>
    <dgm:pt modelId="{4AB73784-6FC2-43AE-8485-38033282E1EE}">
      <dgm:prSet phldrT="[Text]" custT="1"/>
      <dgm:spPr>
        <a:solidFill>
          <a:srgbClr val="0064A4"/>
        </a:solidFill>
        <a:ln>
          <a:noFill/>
        </a:ln>
      </dgm:spPr>
      <dgm:t>
        <a:bodyPr/>
        <a:lstStyle/>
        <a:p>
          <a:r>
            <a:rPr lang="en-US" sz="400" dirty="0">
              <a:solidFill>
                <a:schemeClr val="bg1"/>
              </a:solidFill>
              <a:latin typeface="Arial" panose="020B0604020202020204" pitchFamily="34" charset="0"/>
              <a:cs typeface="Arial" panose="020B0604020202020204" pitchFamily="34" charset="0"/>
            </a:rPr>
            <a:t>GL Cost Transfer</a:t>
          </a:r>
        </a:p>
      </dgm:t>
    </dgm:pt>
    <dgm:pt modelId="{B1CA87F0-75C4-4EEE-9B4F-A89AEDB6B70A}" type="parTrans" cxnId="{D265D9E7-131E-4F57-90FB-AB9A030A59A7}">
      <dgm:prSet/>
      <dgm:spPr/>
      <dgm:t>
        <a:bodyPr/>
        <a:lstStyle/>
        <a:p>
          <a:endParaRPr lang="en-US" sz="400">
            <a:solidFill>
              <a:schemeClr val="tx1"/>
            </a:solidFill>
          </a:endParaRPr>
        </a:p>
      </dgm:t>
    </dgm:pt>
    <dgm:pt modelId="{D91FE5FD-C6A0-4EC4-B81B-F54D54A0035D}" type="sibTrans" cxnId="{D265D9E7-131E-4F57-90FB-AB9A030A59A7}">
      <dgm:prSet/>
      <dgm:spPr/>
      <dgm:t>
        <a:bodyPr/>
        <a:lstStyle/>
        <a:p>
          <a:endParaRPr lang="en-US" sz="400">
            <a:solidFill>
              <a:schemeClr val="tx1"/>
            </a:solidFill>
          </a:endParaRPr>
        </a:p>
      </dgm:t>
    </dgm:pt>
    <dgm:pt modelId="{1B44EAA3-3D64-4987-A6EC-469BE6A4DDEB}">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General Ledger</a:t>
          </a:r>
        </a:p>
      </dgm:t>
    </dgm:pt>
    <dgm:pt modelId="{9698D03F-FDAA-478C-84D4-B3466AE5A386}" type="parTrans" cxnId="{6A6C34B8-46D9-42BC-B1CE-BCCE8D03E101}">
      <dgm:prSet/>
      <dgm:spPr/>
      <dgm:t>
        <a:bodyPr/>
        <a:lstStyle/>
        <a:p>
          <a:endParaRPr lang="en-US" sz="400">
            <a:solidFill>
              <a:schemeClr val="tx1"/>
            </a:solidFill>
          </a:endParaRPr>
        </a:p>
      </dgm:t>
    </dgm:pt>
    <dgm:pt modelId="{180A8645-5600-4E04-B49B-96537F3813FB}" type="sibTrans" cxnId="{6A6C34B8-46D9-42BC-B1CE-BCCE8D03E101}">
      <dgm:prSet/>
      <dgm:spPr/>
      <dgm:t>
        <a:bodyPr/>
        <a:lstStyle/>
        <a:p>
          <a:endParaRPr lang="en-US" sz="400">
            <a:solidFill>
              <a:schemeClr val="tx1"/>
            </a:solidFill>
          </a:endParaRPr>
        </a:p>
      </dgm:t>
    </dgm:pt>
    <dgm:pt modelId="{ECA91796-6335-4AF8-9491-FD7A2825B0F3}">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Candidate Mgt</a:t>
          </a:r>
        </a:p>
      </dgm:t>
    </dgm:pt>
    <dgm:pt modelId="{26FAF117-5989-4998-8DB8-D1518E2501BE}" type="parTrans" cxnId="{240E39AA-6F8E-4791-A931-0B9B0290C419}">
      <dgm:prSet/>
      <dgm:spPr/>
      <dgm:t>
        <a:bodyPr/>
        <a:lstStyle/>
        <a:p>
          <a:endParaRPr lang="en-US" sz="400">
            <a:solidFill>
              <a:schemeClr val="tx1"/>
            </a:solidFill>
          </a:endParaRPr>
        </a:p>
      </dgm:t>
    </dgm:pt>
    <dgm:pt modelId="{8C6C35B9-8C0C-4819-AF3E-448CBD5E1127}" type="sibTrans" cxnId="{240E39AA-6F8E-4791-A931-0B9B0290C419}">
      <dgm:prSet/>
      <dgm:spPr/>
      <dgm:t>
        <a:bodyPr/>
        <a:lstStyle/>
        <a:p>
          <a:endParaRPr lang="en-US" sz="400">
            <a:solidFill>
              <a:schemeClr val="tx1"/>
            </a:solidFill>
          </a:endParaRPr>
        </a:p>
      </dgm:t>
    </dgm:pt>
    <dgm:pt modelId="{825F372B-54BF-4594-8F78-ABAD230EFECE}">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Applicant Mgt</a:t>
          </a:r>
        </a:p>
      </dgm:t>
    </dgm:pt>
    <dgm:pt modelId="{E0E6CC07-CA82-4DCF-96E8-2333972957B4}" type="parTrans" cxnId="{313908A4-EC15-415F-8CB0-1D0AEE335168}">
      <dgm:prSet/>
      <dgm:spPr/>
      <dgm:t>
        <a:bodyPr/>
        <a:lstStyle/>
        <a:p>
          <a:endParaRPr lang="en-US" sz="400">
            <a:solidFill>
              <a:schemeClr val="tx1"/>
            </a:solidFill>
          </a:endParaRPr>
        </a:p>
      </dgm:t>
    </dgm:pt>
    <dgm:pt modelId="{E152EB73-DF75-4F14-BE83-32DDF71A6F63}" type="sibTrans" cxnId="{313908A4-EC15-415F-8CB0-1D0AEE335168}">
      <dgm:prSet/>
      <dgm:spPr/>
      <dgm:t>
        <a:bodyPr/>
        <a:lstStyle/>
        <a:p>
          <a:endParaRPr lang="en-US" sz="400">
            <a:solidFill>
              <a:schemeClr val="tx1"/>
            </a:solidFill>
          </a:endParaRPr>
        </a:p>
      </dgm:t>
    </dgm:pt>
    <dgm:pt modelId="{61938D10-F68B-49B2-BB77-E2924E9F5064}">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Job Opening</a:t>
          </a:r>
        </a:p>
      </dgm:t>
    </dgm:pt>
    <dgm:pt modelId="{5CAA8618-0C4D-48A7-B9C7-DACB42D7285D}" type="parTrans" cxnId="{3737DA9A-CB69-4CFB-A7CF-9B36F4FC008A}">
      <dgm:prSet/>
      <dgm:spPr/>
      <dgm:t>
        <a:bodyPr/>
        <a:lstStyle/>
        <a:p>
          <a:endParaRPr lang="en-US" sz="400">
            <a:solidFill>
              <a:schemeClr val="tx1"/>
            </a:solidFill>
          </a:endParaRPr>
        </a:p>
      </dgm:t>
    </dgm:pt>
    <dgm:pt modelId="{1F219F8E-65A2-4ED8-9D18-AAAAD521A7D7}" type="sibTrans" cxnId="{3737DA9A-CB69-4CFB-A7CF-9B36F4FC008A}">
      <dgm:prSet/>
      <dgm:spPr/>
      <dgm:t>
        <a:bodyPr/>
        <a:lstStyle/>
        <a:p>
          <a:endParaRPr lang="en-US" sz="400">
            <a:solidFill>
              <a:schemeClr val="tx1"/>
            </a:solidFill>
          </a:endParaRPr>
        </a:p>
      </dgm:t>
    </dgm:pt>
    <dgm:pt modelId="{B64DB383-E643-4B9F-9FE1-0DC2FBD43B47}">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Job Offer</a:t>
          </a:r>
        </a:p>
      </dgm:t>
    </dgm:pt>
    <dgm:pt modelId="{4619C074-6B34-46A5-84BA-C63AFA738BF2}" type="parTrans" cxnId="{FBBE2286-C2A2-4A1C-8046-4B154CFDF420}">
      <dgm:prSet/>
      <dgm:spPr/>
      <dgm:t>
        <a:bodyPr/>
        <a:lstStyle/>
        <a:p>
          <a:endParaRPr lang="en-US" sz="400">
            <a:solidFill>
              <a:schemeClr val="tx1"/>
            </a:solidFill>
          </a:endParaRPr>
        </a:p>
      </dgm:t>
    </dgm:pt>
    <dgm:pt modelId="{EACAC879-FC95-40F6-8C1F-8A7487F186EB}" type="sibTrans" cxnId="{FBBE2286-C2A2-4A1C-8046-4B154CFDF420}">
      <dgm:prSet/>
      <dgm:spPr/>
      <dgm:t>
        <a:bodyPr/>
        <a:lstStyle/>
        <a:p>
          <a:endParaRPr lang="en-US" sz="400">
            <a:solidFill>
              <a:schemeClr val="tx1"/>
            </a:solidFill>
          </a:endParaRPr>
        </a:p>
      </dgm:t>
    </dgm:pt>
    <dgm:pt modelId="{498C060A-6D84-40D1-8AF7-2E324F39D413}">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TAM Approver</a:t>
          </a:r>
        </a:p>
      </dgm:t>
    </dgm:pt>
    <dgm:pt modelId="{2AFEE423-9327-4092-821E-0F077330E21F}" type="parTrans" cxnId="{C8F51AB0-F056-412C-A86D-A74DF85CFAC9}">
      <dgm:prSet/>
      <dgm:spPr/>
      <dgm:t>
        <a:bodyPr/>
        <a:lstStyle/>
        <a:p>
          <a:endParaRPr lang="en-US" sz="400">
            <a:solidFill>
              <a:schemeClr val="tx1"/>
            </a:solidFill>
          </a:endParaRPr>
        </a:p>
      </dgm:t>
    </dgm:pt>
    <dgm:pt modelId="{EA2B35E5-31AF-4C61-95D7-F1653DA1A736}" type="sibTrans" cxnId="{C8F51AB0-F056-412C-A86D-A74DF85CFAC9}">
      <dgm:prSet/>
      <dgm:spPr/>
      <dgm:t>
        <a:bodyPr/>
        <a:lstStyle/>
        <a:p>
          <a:endParaRPr lang="en-US" sz="400">
            <a:solidFill>
              <a:schemeClr val="tx1"/>
            </a:solidFill>
          </a:endParaRPr>
        </a:p>
      </dgm:t>
    </dgm:pt>
    <dgm:pt modelId="{67139583-1A14-41C0-B073-5572FF031888}">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Prepare for Hire</a:t>
          </a:r>
        </a:p>
      </dgm:t>
    </dgm:pt>
    <dgm:pt modelId="{DAA7435F-8E4D-41A7-821D-94AC06CD783A}" type="parTrans" cxnId="{9B3E8765-86CD-4433-A3B4-AF8688910723}">
      <dgm:prSet/>
      <dgm:spPr/>
      <dgm:t>
        <a:bodyPr/>
        <a:lstStyle/>
        <a:p>
          <a:endParaRPr lang="en-US" sz="400">
            <a:solidFill>
              <a:schemeClr val="tx1"/>
            </a:solidFill>
          </a:endParaRPr>
        </a:p>
      </dgm:t>
    </dgm:pt>
    <dgm:pt modelId="{5820B721-F613-440F-B963-CB612AF664ED}" type="sibTrans" cxnId="{9B3E8765-86CD-4433-A3B4-AF8688910723}">
      <dgm:prSet/>
      <dgm:spPr/>
      <dgm:t>
        <a:bodyPr/>
        <a:lstStyle/>
        <a:p>
          <a:endParaRPr lang="en-US" sz="400">
            <a:solidFill>
              <a:schemeClr val="tx1"/>
            </a:solidFill>
          </a:endParaRPr>
        </a:p>
      </dgm:t>
    </dgm:pt>
    <dgm:pt modelId="{27008DE9-BC29-446C-827E-0F4D18A09FD5}" type="pres">
      <dgm:prSet presAssocID="{046A4D42-0380-41C7-9058-299DB76DC972}" presName="theList" presStyleCnt="0">
        <dgm:presLayoutVars>
          <dgm:dir/>
          <dgm:animLvl val="lvl"/>
          <dgm:resizeHandles val="exact"/>
        </dgm:presLayoutVars>
      </dgm:prSet>
      <dgm:spPr/>
      <dgm:t>
        <a:bodyPr/>
        <a:lstStyle/>
        <a:p>
          <a:endParaRPr lang="en-US"/>
        </a:p>
      </dgm:t>
    </dgm:pt>
    <dgm:pt modelId="{4554F0EC-8C5C-4BF9-8D3E-918994DA5DF8}" type="pres">
      <dgm:prSet presAssocID="{6A0F15C1-8D59-4601-A905-C2AB75A12D57}" presName="compNode" presStyleCnt="0"/>
      <dgm:spPr/>
    </dgm:pt>
    <dgm:pt modelId="{2F2E0E43-00E0-436A-A31F-D7BC1C637477}" type="pres">
      <dgm:prSet presAssocID="{6A0F15C1-8D59-4601-A905-C2AB75A12D57}" presName="aNode" presStyleLbl="bgShp" presStyleIdx="0" presStyleCnt="3"/>
      <dgm:spPr/>
      <dgm:t>
        <a:bodyPr/>
        <a:lstStyle/>
        <a:p>
          <a:endParaRPr lang="en-US"/>
        </a:p>
      </dgm:t>
    </dgm:pt>
    <dgm:pt modelId="{8D8759B7-9AFD-49FC-9B3A-5CA1BCA58064}" type="pres">
      <dgm:prSet presAssocID="{6A0F15C1-8D59-4601-A905-C2AB75A12D57}" presName="textNode" presStyleLbl="bgShp" presStyleIdx="0" presStyleCnt="3"/>
      <dgm:spPr/>
      <dgm:t>
        <a:bodyPr/>
        <a:lstStyle/>
        <a:p>
          <a:endParaRPr lang="en-US"/>
        </a:p>
      </dgm:t>
    </dgm:pt>
    <dgm:pt modelId="{5C4847F8-92CC-4E78-A7EA-5902710F56BB}" type="pres">
      <dgm:prSet presAssocID="{6A0F15C1-8D59-4601-A905-C2AB75A12D57}" presName="compChildNode" presStyleCnt="0"/>
      <dgm:spPr/>
    </dgm:pt>
    <dgm:pt modelId="{8D018BF8-8F58-421D-ABDD-0BCD37385847}" type="pres">
      <dgm:prSet presAssocID="{6A0F15C1-8D59-4601-A905-C2AB75A12D57}" presName="theInnerList" presStyleCnt="0"/>
      <dgm:spPr/>
    </dgm:pt>
    <dgm:pt modelId="{4B8D6333-BD26-4AF7-B0E1-E9574876053E}" type="pres">
      <dgm:prSet presAssocID="{27B9D535-D030-4356-B3B7-7B6FB42C74E5}" presName="childNode" presStyleLbl="node1" presStyleIdx="0" presStyleCnt="13">
        <dgm:presLayoutVars>
          <dgm:bulletEnabled val="1"/>
        </dgm:presLayoutVars>
      </dgm:prSet>
      <dgm:spPr/>
      <dgm:t>
        <a:bodyPr/>
        <a:lstStyle/>
        <a:p>
          <a:endParaRPr lang="en-US"/>
        </a:p>
      </dgm:t>
    </dgm:pt>
    <dgm:pt modelId="{FF954F6B-6652-4FF8-90FC-77C95AC8A1F6}" type="pres">
      <dgm:prSet presAssocID="{27B9D535-D030-4356-B3B7-7B6FB42C74E5}" presName="aSpace2" presStyleCnt="0"/>
      <dgm:spPr/>
    </dgm:pt>
    <dgm:pt modelId="{E488E351-DFD5-4CBA-87FC-4665DFCF5E04}" type="pres">
      <dgm:prSet presAssocID="{473BEF52-4040-4226-9BC7-9DF1BA4A0E3A}" presName="childNode" presStyleLbl="node1" presStyleIdx="1" presStyleCnt="13">
        <dgm:presLayoutVars>
          <dgm:bulletEnabled val="1"/>
        </dgm:presLayoutVars>
      </dgm:prSet>
      <dgm:spPr/>
      <dgm:t>
        <a:bodyPr/>
        <a:lstStyle/>
        <a:p>
          <a:endParaRPr lang="en-US"/>
        </a:p>
      </dgm:t>
    </dgm:pt>
    <dgm:pt modelId="{9A52DB1F-CB69-4A0E-BD35-BB3A702C77B2}" type="pres">
      <dgm:prSet presAssocID="{473BEF52-4040-4226-9BC7-9DF1BA4A0E3A}" presName="aSpace2" presStyleCnt="0"/>
      <dgm:spPr/>
    </dgm:pt>
    <dgm:pt modelId="{0B908002-3905-4EA5-9724-F8306B83D309}" type="pres">
      <dgm:prSet presAssocID="{C2D75419-A683-43E5-BCEC-DEC3857B0E1D}" presName="childNode" presStyleLbl="node1" presStyleIdx="2" presStyleCnt="13">
        <dgm:presLayoutVars>
          <dgm:bulletEnabled val="1"/>
        </dgm:presLayoutVars>
      </dgm:prSet>
      <dgm:spPr/>
      <dgm:t>
        <a:bodyPr/>
        <a:lstStyle/>
        <a:p>
          <a:endParaRPr lang="en-US"/>
        </a:p>
      </dgm:t>
    </dgm:pt>
    <dgm:pt modelId="{FBC38542-A2E8-4047-8544-D0EA8A132787}" type="pres">
      <dgm:prSet presAssocID="{C2D75419-A683-43E5-BCEC-DEC3857B0E1D}" presName="aSpace2" presStyleCnt="0"/>
      <dgm:spPr/>
    </dgm:pt>
    <dgm:pt modelId="{2AA4721E-6960-439A-9AC8-7B57F36D4F92}" type="pres">
      <dgm:prSet presAssocID="{4AB73784-6FC2-43AE-8485-38033282E1EE}" presName="childNode" presStyleLbl="node1" presStyleIdx="3" presStyleCnt="13">
        <dgm:presLayoutVars>
          <dgm:bulletEnabled val="1"/>
        </dgm:presLayoutVars>
      </dgm:prSet>
      <dgm:spPr/>
      <dgm:t>
        <a:bodyPr/>
        <a:lstStyle/>
        <a:p>
          <a:endParaRPr lang="en-US"/>
        </a:p>
      </dgm:t>
    </dgm:pt>
    <dgm:pt modelId="{A68D85E1-C758-47AE-B50F-17C2A782FEAA}" type="pres">
      <dgm:prSet presAssocID="{6A0F15C1-8D59-4601-A905-C2AB75A12D57}" presName="aSpace" presStyleCnt="0"/>
      <dgm:spPr/>
    </dgm:pt>
    <dgm:pt modelId="{8A6503BA-8BA6-4E80-BC7A-8F1EB60DE135}" type="pres">
      <dgm:prSet presAssocID="{78FB2B44-B825-48AA-83AB-C232982F7FBB}" presName="compNode" presStyleCnt="0"/>
      <dgm:spPr/>
    </dgm:pt>
    <dgm:pt modelId="{CE023732-B403-4EB6-971E-E84BCE52C8FF}" type="pres">
      <dgm:prSet presAssocID="{78FB2B44-B825-48AA-83AB-C232982F7FBB}" presName="aNode" presStyleLbl="bgShp" presStyleIdx="1" presStyleCnt="3"/>
      <dgm:spPr/>
      <dgm:t>
        <a:bodyPr/>
        <a:lstStyle/>
        <a:p>
          <a:endParaRPr lang="en-US"/>
        </a:p>
      </dgm:t>
    </dgm:pt>
    <dgm:pt modelId="{10DEA29D-440A-4D65-8495-B9FC97D6D962}" type="pres">
      <dgm:prSet presAssocID="{78FB2B44-B825-48AA-83AB-C232982F7FBB}" presName="textNode" presStyleLbl="bgShp" presStyleIdx="1" presStyleCnt="3"/>
      <dgm:spPr/>
      <dgm:t>
        <a:bodyPr/>
        <a:lstStyle/>
        <a:p>
          <a:endParaRPr lang="en-US"/>
        </a:p>
      </dgm:t>
    </dgm:pt>
    <dgm:pt modelId="{740E7DF6-ADAC-4694-AE05-F833F9611A18}" type="pres">
      <dgm:prSet presAssocID="{78FB2B44-B825-48AA-83AB-C232982F7FBB}" presName="compChildNode" presStyleCnt="0"/>
      <dgm:spPr/>
    </dgm:pt>
    <dgm:pt modelId="{2FF01CDE-1D8D-4631-BE35-BFF7445A2E9B}" type="pres">
      <dgm:prSet presAssocID="{78FB2B44-B825-48AA-83AB-C232982F7FBB}" presName="theInnerList" presStyleCnt="0"/>
      <dgm:spPr/>
    </dgm:pt>
    <dgm:pt modelId="{512AA6C4-D62B-464C-B44B-FB7E9618F363}" type="pres">
      <dgm:prSet presAssocID="{8E485CE2-0E94-4493-A82E-879ABA6E6760}" presName="childNode" presStyleLbl="node1" presStyleIdx="4" presStyleCnt="13">
        <dgm:presLayoutVars>
          <dgm:bulletEnabled val="1"/>
        </dgm:presLayoutVars>
      </dgm:prSet>
      <dgm:spPr/>
      <dgm:t>
        <a:bodyPr/>
        <a:lstStyle/>
        <a:p>
          <a:endParaRPr lang="en-US"/>
        </a:p>
      </dgm:t>
    </dgm:pt>
    <dgm:pt modelId="{58E320A3-0F7C-49B7-A96D-B43C83A6D136}" type="pres">
      <dgm:prSet presAssocID="{8E485CE2-0E94-4493-A82E-879ABA6E6760}" presName="aSpace2" presStyleCnt="0"/>
      <dgm:spPr/>
    </dgm:pt>
    <dgm:pt modelId="{3766A1BC-3FA9-444C-AE67-5B779CF28DA2}" type="pres">
      <dgm:prSet presAssocID="{3AEB0322-302C-43B9-86CE-1A93ECEE7CA0}" presName="childNode" presStyleLbl="node1" presStyleIdx="5" presStyleCnt="13">
        <dgm:presLayoutVars>
          <dgm:bulletEnabled val="1"/>
        </dgm:presLayoutVars>
      </dgm:prSet>
      <dgm:spPr/>
      <dgm:t>
        <a:bodyPr/>
        <a:lstStyle/>
        <a:p>
          <a:endParaRPr lang="en-US"/>
        </a:p>
      </dgm:t>
    </dgm:pt>
    <dgm:pt modelId="{7A5A6347-4F91-4E61-81A2-183B05250BC6}" type="pres">
      <dgm:prSet presAssocID="{3AEB0322-302C-43B9-86CE-1A93ECEE7CA0}" presName="aSpace2" presStyleCnt="0"/>
      <dgm:spPr/>
    </dgm:pt>
    <dgm:pt modelId="{06416600-B32A-4708-9DE2-C0CCB732CB89}" type="pres">
      <dgm:prSet presAssocID="{1B44EAA3-3D64-4987-A6EC-469BE6A4DDEB}" presName="childNode" presStyleLbl="node1" presStyleIdx="6" presStyleCnt="13">
        <dgm:presLayoutVars>
          <dgm:bulletEnabled val="1"/>
        </dgm:presLayoutVars>
      </dgm:prSet>
      <dgm:spPr/>
      <dgm:t>
        <a:bodyPr/>
        <a:lstStyle/>
        <a:p>
          <a:endParaRPr lang="en-US"/>
        </a:p>
      </dgm:t>
    </dgm:pt>
    <dgm:pt modelId="{7545CBEB-F155-45DD-A30C-47008B6E236C}" type="pres">
      <dgm:prSet presAssocID="{78FB2B44-B825-48AA-83AB-C232982F7FBB}" presName="aSpace" presStyleCnt="0"/>
      <dgm:spPr/>
    </dgm:pt>
    <dgm:pt modelId="{BA0BE14D-BFAB-404F-96C2-8E37E11EF631}" type="pres">
      <dgm:prSet presAssocID="{A5726CDD-4923-48FB-85A7-2A5BD99D77EF}" presName="compNode" presStyleCnt="0"/>
      <dgm:spPr/>
    </dgm:pt>
    <dgm:pt modelId="{3BF7FF4B-6718-46F7-8697-E85184EDAB92}" type="pres">
      <dgm:prSet presAssocID="{A5726CDD-4923-48FB-85A7-2A5BD99D77EF}" presName="aNode" presStyleLbl="bgShp" presStyleIdx="2" presStyleCnt="3" custLinFactNeighborX="39" custLinFactNeighborY="25074"/>
      <dgm:spPr/>
      <dgm:t>
        <a:bodyPr/>
        <a:lstStyle/>
        <a:p>
          <a:endParaRPr lang="en-US"/>
        </a:p>
      </dgm:t>
    </dgm:pt>
    <dgm:pt modelId="{295A38A6-4178-4947-AE06-2CB7297F1ADD}" type="pres">
      <dgm:prSet presAssocID="{A5726CDD-4923-48FB-85A7-2A5BD99D77EF}" presName="textNode" presStyleLbl="bgShp" presStyleIdx="2" presStyleCnt="3"/>
      <dgm:spPr/>
      <dgm:t>
        <a:bodyPr/>
        <a:lstStyle/>
        <a:p>
          <a:endParaRPr lang="en-US"/>
        </a:p>
      </dgm:t>
    </dgm:pt>
    <dgm:pt modelId="{35DE8F71-35D1-4612-B92D-52309C727496}" type="pres">
      <dgm:prSet presAssocID="{A5726CDD-4923-48FB-85A7-2A5BD99D77EF}" presName="compChildNode" presStyleCnt="0"/>
      <dgm:spPr/>
    </dgm:pt>
    <dgm:pt modelId="{C5D2F7DB-68A7-46A7-9C08-C322C91D8A7E}" type="pres">
      <dgm:prSet presAssocID="{A5726CDD-4923-48FB-85A7-2A5BD99D77EF}" presName="theInnerList" presStyleCnt="0"/>
      <dgm:spPr/>
    </dgm:pt>
    <dgm:pt modelId="{6D478956-851D-4B82-802E-EDA271A4C709}" type="pres">
      <dgm:prSet presAssocID="{ECA91796-6335-4AF8-9491-FD7A2825B0F3}" presName="childNode" presStyleLbl="node1" presStyleIdx="7" presStyleCnt="13">
        <dgm:presLayoutVars>
          <dgm:bulletEnabled val="1"/>
        </dgm:presLayoutVars>
      </dgm:prSet>
      <dgm:spPr/>
      <dgm:t>
        <a:bodyPr/>
        <a:lstStyle/>
        <a:p>
          <a:endParaRPr lang="en-US"/>
        </a:p>
      </dgm:t>
    </dgm:pt>
    <dgm:pt modelId="{64D7E0FD-675B-4C82-B787-4A28E3EC68CD}" type="pres">
      <dgm:prSet presAssocID="{ECA91796-6335-4AF8-9491-FD7A2825B0F3}" presName="aSpace2" presStyleCnt="0"/>
      <dgm:spPr/>
    </dgm:pt>
    <dgm:pt modelId="{091F9F56-A8EB-4CAD-838C-1FD7AB8A2EDD}" type="pres">
      <dgm:prSet presAssocID="{825F372B-54BF-4594-8F78-ABAD230EFECE}" presName="childNode" presStyleLbl="node1" presStyleIdx="8" presStyleCnt="13">
        <dgm:presLayoutVars>
          <dgm:bulletEnabled val="1"/>
        </dgm:presLayoutVars>
      </dgm:prSet>
      <dgm:spPr/>
      <dgm:t>
        <a:bodyPr/>
        <a:lstStyle/>
        <a:p>
          <a:endParaRPr lang="en-US"/>
        </a:p>
      </dgm:t>
    </dgm:pt>
    <dgm:pt modelId="{0BC77856-EFB7-4558-B988-AE8C579A895B}" type="pres">
      <dgm:prSet presAssocID="{825F372B-54BF-4594-8F78-ABAD230EFECE}" presName="aSpace2" presStyleCnt="0"/>
      <dgm:spPr/>
    </dgm:pt>
    <dgm:pt modelId="{D63BDC1A-6639-4A05-8E1B-A358E826B29A}" type="pres">
      <dgm:prSet presAssocID="{61938D10-F68B-49B2-BB77-E2924E9F5064}" presName="childNode" presStyleLbl="node1" presStyleIdx="9" presStyleCnt="13">
        <dgm:presLayoutVars>
          <dgm:bulletEnabled val="1"/>
        </dgm:presLayoutVars>
      </dgm:prSet>
      <dgm:spPr/>
      <dgm:t>
        <a:bodyPr/>
        <a:lstStyle/>
        <a:p>
          <a:endParaRPr lang="en-US"/>
        </a:p>
      </dgm:t>
    </dgm:pt>
    <dgm:pt modelId="{ABBFBEEF-EB70-4A58-A301-BF42AFEF2986}" type="pres">
      <dgm:prSet presAssocID="{61938D10-F68B-49B2-BB77-E2924E9F5064}" presName="aSpace2" presStyleCnt="0"/>
      <dgm:spPr/>
    </dgm:pt>
    <dgm:pt modelId="{BFFEE30E-96E8-413A-9477-CE93E9762D42}" type="pres">
      <dgm:prSet presAssocID="{B64DB383-E643-4B9F-9FE1-0DC2FBD43B47}" presName="childNode" presStyleLbl="node1" presStyleIdx="10" presStyleCnt="13">
        <dgm:presLayoutVars>
          <dgm:bulletEnabled val="1"/>
        </dgm:presLayoutVars>
      </dgm:prSet>
      <dgm:spPr/>
      <dgm:t>
        <a:bodyPr/>
        <a:lstStyle/>
        <a:p>
          <a:endParaRPr lang="en-US"/>
        </a:p>
      </dgm:t>
    </dgm:pt>
    <dgm:pt modelId="{0415CA8E-E028-4C2A-9571-FDCBED9FA5E5}" type="pres">
      <dgm:prSet presAssocID="{B64DB383-E643-4B9F-9FE1-0DC2FBD43B47}" presName="aSpace2" presStyleCnt="0"/>
      <dgm:spPr/>
    </dgm:pt>
    <dgm:pt modelId="{A7F4CA31-B8D6-4BAE-A63D-6554FAA131FB}" type="pres">
      <dgm:prSet presAssocID="{498C060A-6D84-40D1-8AF7-2E324F39D413}" presName="childNode" presStyleLbl="node1" presStyleIdx="11" presStyleCnt="13">
        <dgm:presLayoutVars>
          <dgm:bulletEnabled val="1"/>
        </dgm:presLayoutVars>
      </dgm:prSet>
      <dgm:spPr/>
      <dgm:t>
        <a:bodyPr/>
        <a:lstStyle/>
        <a:p>
          <a:endParaRPr lang="en-US"/>
        </a:p>
      </dgm:t>
    </dgm:pt>
    <dgm:pt modelId="{8503640F-570E-4DB3-B387-79FC571EB5EC}" type="pres">
      <dgm:prSet presAssocID="{498C060A-6D84-40D1-8AF7-2E324F39D413}" presName="aSpace2" presStyleCnt="0"/>
      <dgm:spPr/>
    </dgm:pt>
    <dgm:pt modelId="{D4100460-8368-4C61-949E-A9F3C312AD8F}" type="pres">
      <dgm:prSet presAssocID="{67139583-1A14-41C0-B073-5572FF031888}" presName="childNode" presStyleLbl="node1" presStyleIdx="12" presStyleCnt="13">
        <dgm:presLayoutVars>
          <dgm:bulletEnabled val="1"/>
        </dgm:presLayoutVars>
      </dgm:prSet>
      <dgm:spPr/>
      <dgm:t>
        <a:bodyPr/>
        <a:lstStyle/>
        <a:p>
          <a:endParaRPr lang="en-US"/>
        </a:p>
      </dgm:t>
    </dgm:pt>
  </dgm:ptLst>
  <dgm:cxnLst>
    <dgm:cxn modelId="{64BEB566-00A4-45E4-82DF-489116E8E7FB}" type="presOf" srcId="{473BEF52-4040-4226-9BC7-9DF1BA4A0E3A}" destId="{E488E351-DFD5-4CBA-87FC-4665DFCF5E04}" srcOrd="0" destOrd="0" presId="urn:microsoft.com/office/officeart/2005/8/layout/lProcess2"/>
    <dgm:cxn modelId="{6A6C34B8-46D9-42BC-B1CE-BCCE8D03E101}" srcId="{78FB2B44-B825-48AA-83AB-C232982F7FBB}" destId="{1B44EAA3-3D64-4987-A6EC-469BE6A4DDEB}" srcOrd="2" destOrd="0" parTransId="{9698D03F-FDAA-478C-84D4-B3466AE5A386}" sibTransId="{180A8645-5600-4E04-B49B-96537F3813FB}"/>
    <dgm:cxn modelId="{D265D9E7-131E-4F57-90FB-AB9A030A59A7}" srcId="{6A0F15C1-8D59-4601-A905-C2AB75A12D57}" destId="{4AB73784-6FC2-43AE-8485-38033282E1EE}" srcOrd="3" destOrd="0" parTransId="{B1CA87F0-75C4-4EEE-9B4F-A89AEDB6B70A}" sibTransId="{D91FE5FD-C6A0-4EC4-B81B-F54D54A0035D}"/>
    <dgm:cxn modelId="{FC241D90-E11D-4905-8556-38BC75B29063}" type="presOf" srcId="{6A0F15C1-8D59-4601-A905-C2AB75A12D57}" destId="{8D8759B7-9AFD-49FC-9B3A-5CA1BCA58064}" srcOrd="1" destOrd="0" presId="urn:microsoft.com/office/officeart/2005/8/layout/lProcess2"/>
    <dgm:cxn modelId="{83462169-3AC4-49C5-A436-45349D3CA43C}" type="presOf" srcId="{498C060A-6D84-40D1-8AF7-2E324F39D413}" destId="{A7F4CA31-B8D6-4BAE-A63D-6554FAA131FB}" srcOrd="0" destOrd="0" presId="urn:microsoft.com/office/officeart/2005/8/layout/lProcess2"/>
    <dgm:cxn modelId="{6E5D11C1-E9B6-435E-9DFC-2ACF4997654E}" srcId="{6A0F15C1-8D59-4601-A905-C2AB75A12D57}" destId="{473BEF52-4040-4226-9BC7-9DF1BA4A0E3A}" srcOrd="1" destOrd="0" parTransId="{BD30CC53-BA84-412A-AD6E-C51ABFF30A81}" sibTransId="{BD9B5CD4-BB43-4262-8655-2D9AF9DE6654}"/>
    <dgm:cxn modelId="{7A847ED9-E0DA-4EDC-9309-4C6B29B422BD}" type="presOf" srcId="{6A0F15C1-8D59-4601-A905-C2AB75A12D57}" destId="{2F2E0E43-00E0-436A-A31F-D7BC1C637477}" srcOrd="0" destOrd="0" presId="urn:microsoft.com/office/officeart/2005/8/layout/lProcess2"/>
    <dgm:cxn modelId="{CB89D1EF-7FF9-427E-B91C-1AEEA0558136}" srcId="{046A4D42-0380-41C7-9058-299DB76DC972}" destId="{6A0F15C1-8D59-4601-A905-C2AB75A12D57}" srcOrd="0" destOrd="0" parTransId="{9DA0B225-9F29-4F0B-92F9-61FEA9E16768}" sibTransId="{8EBDBA7C-3DFC-441A-BDCD-F07845450C68}"/>
    <dgm:cxn modelId="{41B630DA-C33D-4B74-AF8E-E8635729617E}" type="presOf" srcId="{A5726CDD-4923-48FB-85A7-2A5BD99D77EF}" destId="{3BF7FF4B-6718-46F7-8697-E85184EDAB92}" srcOrd="0" destOrd="0" presId="urn:microsoft.com/office/officeart/2005/8/layout/lProcess2"/>
    <dgm:cxn modelId="{9C5E6FCC-4B99-4AAC-8C22-081C7512E36B}" srcId="{78FB2B44-B825-48AA-83AB-C232982F7FBB}" destId="{3AEB0322-302C-43B9-86CE-1A93ECEE7CA0}" srcOrd="1" destOrd="0" parTransId="{4375F512-0CA9-4B24-BF9D-EF7BE90D9AD2}" sibTransId="{DC2F911F-2EB0-416D-BAE9-25C8B6119112}"/>
    <dgm:cxn modelId="{D839FE1C-48DE-487A-A015-7ADCECD5D2E6}" type="presOf" srcId="{825F372B-54BF-4594-8F78-ABAD230EFECE}" destId="{091F9F56-A8EB-4CAD-838C-1FD7AB8A2EDD}" srcOrd="0" destOrd="0" presId="urn:microsoft.com/office/officeart/2005/8/layout/lProcess2"/>
    <dgm:cxn modelId="{8408DC2B-F68A-4852-B25F-C2AD7F54F268}" type="presOf" srcId="{B64DB383-E643-4B9F-9FE1-0DC2FBD43B47}" destId="{BFFEE30E-96E8-413A-9477-CE93E9762D42}" srcOrd="0" destOrd="0" presId="urn:microsoft.com/office/officeart/2005/8/layout/lProcess2"/>
    <dgm:cxn modelId="{82B98943-6771-448C-AE96-B5F6D5A7C70B}" srcId="{046A4D42-0380-41C7-9058-299DB76DC972}" destId="{A5726CDD-4923-48FB-85A7-2A5BD99D77EF}" srcOrd="2" destOrd="0" parTransId="{EC6B2EDF-19DC-4DC2-8273-4ADAB4674109}" sibTransId="{7467078E-E380-4FEB-A76B-2DE70EBE1AF1}"/>
    <dgm:cxn modelId="{C8F51AB0-F056-412C-A86D-A74DF85CFAC9}" srcId="{A5726CDD-4923-48FB-85A7-2A5BD99D77EF}" destId="{498C060A-6D84-40D1-8AF7-2E324F39D413}" srcOrd="4" destOrd="0" parTransId="{2AFEE423-9327-4092-821E-0F077330E21F}" sibTransId="{EA2B35E5-31AF-4C61-95D7-F1653DA1A736}"/>
    <dgm:cxn modelId="{D44EF3CC-F7DB-4FF0-B0F8-D567EC8FB44D}" type="presOf" srcId="{ECA91796-6335-4AF8-9491-FD7A2825B0F3}" destId="{6D478956-851D-4B82-802E-EDA271A4C709}" srcOrd="0" destOrd="0" presId="urn:microsoft.com/office/officeart/2005/8/layout/lProcess2"/>
    <dgm:cxn modelId="{2DDC7021-C01C-4B46-B843-117132781D88}" type="presOf" srcId="{67139583-1A14-41C0-B073-5572FF031888}" destId="{D4100460-8368-4C61-949E-A9F3C312AD8F}" srcOrd="0" destOrd="0" presId="urn:microsoft.com/office/officeart/2005/8/layout/lProcess2"/>
    <dgm:cxn modelId="{84B6CF80-42FA-43C9-956E-2AEB08EE3B1C}" srcId="{6A0F15C1-8D59-4601-A905-C2AB75A12D57}" destId="{27B9D535-D030-4356-B3B7-7B6FB42C74E5}" srcOrd="0" destOrd="0" parTransId="{88D9F1DE-6593-481D-B6DD-FF8D75B8A147}" sibTransId="{122DC8A6-DBFA-4491-9267-4D5E9D6D03C5}"/>
    <dgm:cxn modelId="{B417CEC7-A417-43EF-870D-1DC6FF27F098}" type="presOf" srcId="{1B44EAA3-3D64-4987-A6EC-469BE6A4DDEB}" destId="{06416600-B32A-4708-9DE2-C0CCB732CB89}" srcOrd="0" destOrd="0" presId="urn:microsoft.com/office/officeart/2005/8/layout/lProcess2"/>
    <dgm:cxn modelId="{8D3586AF-B043-4C06-983E-9C3BF64FC869}" type="presOf" srcId="{8E485CE2-0E94-4493-A82E-879ABA6E6760}" destId="{512AA6C4-D62B-464C-B44B-FB7E9618F363}" srcOrd="0" destOrd="0" presId="urn:microsoft.com/office/officeart/2005/8/layout/lProcess2"/>
    <dgm:cxn modelId="{313908A4-EC15-415F-8CB0-1D0AEE335168}" srcId="{A5726CDD-4923-48FB-85A7-2A5BD99D77EF}" destId="{825F372B-54BF-4594-8F78-ABAD230EFECE}" srcOrd="1" destOrd="0" parTransId="{E0E6CC07-CA82-4DCF-96E8-2333972957B4}" sibTransId="{E152EB73-DF75-4F14-BE83-32DDF71A6F63}"/>
    <dgm:cxn modelId="{911861B8-51A6-4426-91E8-686F21C32772}" type="presOf" srcId="{3AEB0322-302C-43B9-86CE-1A93ECEE7CA0}" destId="{3766A1BC-3FA9-444C-AE67-5B779CF28DA2}" srcOrd="0" destOrd="0" presId="urn:microsoft.com/office/officeart/2005/8/layout/lProcess2"/>
    <dgm:cxn modelId="{9A9A9576-C4F5-4A7C-B625-0C0DCA2AB580}" type="presOf" srcId="{27B9D535-D030-4356-B3B7-7B6FB42C74E5}" destId="{4B8D6333-BD26-4AF7-B0E1-E9574876053E}" srcOrd="0" destOrd="0" presId="urn:microsoft.com/office/officeart/2005/8/layout/lProcess2"/>
    <dgm:cxn modelId="{89CE5C6E-0DCE-47E3-ADB7-3A35413D3644}" srcId="{78FB2B44-B825-48AA-83AB-C232982F7FBB}" destId="{8E485CE2-0E94-4493-A82E-879ABA6E6760}" srcOrd="0" destOrd="0" parTransId="{71FF0B5A-81C9-4535-83B1-80DE1FAC7DA3}" sibTransId="{908A4D32-3D1B-479A-9CA8-B3EF8D921F4D}"/>
    <dgm:cxn modelId="{C8A0990E-3D40-4B95-9847-999DABE2D69F}" type="presOf" srcId="{61938D10-F68B-49B2-BB77-E2924E9F5064}" destId="{D63BDC1A-6639-4A05-8E1B-A358E826B29A}" srcOrd="0" destOrd="0" presId="urn:microsoft.com/office/officeart/2005/8/layout/lProcess2"/>
    <dgm:cxn modelId="{3179FF28-2B0C-4BCD-A12A-F5EFBEF56843}" type="presOf" srcId="{78FB2B44-B825-48AA-83AB-C232982F7FBB}" destId="{CE023732-B403-4EB6-971E-E84BCE52C8FF}" srcOrd="0" destOrd="0" presId="urn:microsoft.com/office/officeart/2005/8/layout/lProcess2"/>
    <dgm:cxn modelId="{98CF972C-F39D-4C2D-9B3D-4BDDFBA03553}" type="presOf" srcId="{4AB73784-6FC2-43AE-8485-38033282E1EE}" destId="{2AA4721E-6960-439A-9AC8-7B57F36D4F92}" srcOrd="0" destOrd="0" presId="urn:microsoft.com/office/officeart/2005/8/layout/lProcess2"/>
    <dgm:cxn modelId="{59E08B22-DEA1-40F0-8192-B760C8376A93}" type="presOf" srcId="{78FB2B44-B825-48AA-83AB-C232982F7FBB}" destId="{10DEA29D-440A-4D65-8495-B9FC97D6D962}" srcOrd="1" destOrd="0" presId="urn:microsoft.com/office/officeart/2005/8/layout/lProcess2"/>
    <dgm:cxn modelId="{4D0BCE8D-B783-4A56-BA0A-ED377A358797}" type="presOf" srcId="{046A4D42-0380-41C7-9058-299DB76DC972}" destId="{27008DE9-BC29-446C-827E-0F4D18A09FD5}" srcOrd="0" destOrd="0" presId="urn:microsoft.com/office/officeart/2005/8/layout/lProcess2"/>
    <dgm:cxn modelId="{5FDCD72B-8276-4C57-842C-B6AF188D87D7}" srcId="{6A0F15C1-8D59-4601-A905-C2AB75A12D57}" destId="{C2D75419-A683-43E5-BCEC-DEC3857B0E1D}" srcOrd="2" destOrd="0" parTransId="{9BBE3A67-466D-44D2-9AAA-EDC1FDB4EC11}" sibTransId="{F1A9B638-C4B4-4D84-B196-0248089DD0BA}"/>
    <dgm:cxn modelId="{92890FC2-E4D9-4B3E-8FB9-AADABDE0EAD8}" type="presOf" srcId="{C2D75419-A683-43E5-BCEC-DEC3857B0E1D}" destId="{0B908002-3905-4EA5-9724-F8306B83D309}" srcOrd="0" destOrd="0" presId="urn:microsoft.com/office/officeart/2005/8/layout/lProcess2"/>
    <dgm:cxn modelId="{820E3362-654A-41F8-A4B4-329DC27F5354}" srcId="{046A4D42-0380-41C7-9058-299DB76DC972}" destId="{78FB2B44-B825-48AA-83AB-C232982F7FBB}" srcOrd="1" destOrd="0" parTransId="{64C72910-ADEE-487E-924B-319E6E13598A}" sibTransId="{816FFA6E-7F16-436C-9A67-49017E6550F2}"/>
    <dgm:cxn modelId="{A02D6EF4-6D7F-403D-AD1A-3E5B9A6BA0F0}" type="presOf" srcId="{A5726CDD-4923-48FB-85A7-2A5BD99D77EF}" destId="{295A38A6-4178-4947-AE06-2CB7297F1ADD}" srcOrd="1" destOrd="0" presId="urn:microsoft.com/office/officeart/2005/8/layout/lProcess2"/>
    <dgm:cxn modelId="{3737DA9A-CB69-4CFB-A7CF-9B36F4FC008A}" srcId="{A5726CDD-4923-48FB-85A7-2A5BD99D77EF}" destId="{61938D10-F68B-49B2-BB77-E2924E9F5064}" srcOrd="2" destOrd="0" parTransId="{5CAA8618-0C4D-48A7-B9C7-DACB42D7285D}" sibTransId="{1F219F8E-65A2-4ED8-9D18-AAAAD521A7D7}"/>
    <dgm:cxn modelId="{240E39AA-6F8E-4791-A931-0B9B0290C419}" srcId="{A5726CDD-4923-48FB-85A7-2A5BD99D77EF}" destId="{ECA91796-6335-4AF8-9491-FD7A2825B0F3}" srcOrd="0" destOrd="0" parTransId="{26FAF117-5989-4998-8DB8-D1518E2501BE}" sibTransId="{8C6C35B9-8C0C-4819-AF3E-448CBD5E1127}"/>
    <dgm:cxn modelId="{9B3E8765-86CD-4433-A3B4-AF8688910723}" srcId="{A5726CDD-4923-48FB-85A7-2A5BD99D77EF}" destId="{67139583-1A14-41C0-B073-5572FF031888}" srcOrd="5" destOrd="0" parTransId="{DAA7435F-8E4D-41A7-821D-94AC06CD783A}" sibTransId="{5820B721-F613-440F-B963-CB612AF664ED}"/>
    <dgm:cxn modelId="{FBBE2286-C2A2-4A1C-8046-4B154CFDF420}" srcId="{A5726CDD-4923-48FB-85A7-2A5BD99D77EF}" destId="{B64DB383-E643-4B9F-9FE1-0DC2FBD43B47}" srcOrd="3" destOrd="0" parTransId="{4619C074-6B34-46A5-84BA-C63AFA738BF2}" sibTransId="{EACAC879-FC95-40F6-8C1F-8A7487F186EB}"/>
    <dgm:cxn modelId="{80F9BF3A-C646-4EC2-83CD-8F8487CBFD27}" type="presParOf" srcId="{27008DE9-BC29-446C-827E-0F4D18A09FD5}" destId="{4554F0EC-8C5C-4BF9-8D3E-918994DA5DF8}" srcOrd="0" destOrd="0" presId="urn:microsoft.com/office/officeart/2005/8/layout/lProcess2"/>
    <dgm:cxn modelId="{A391D2E1-99D2-4C79-8279-F85518E6BD48}" type="presParOf" srcId="{4554F0EC-8C5C-4BF9-8D3E-918994DA5DF8}" destId="{2F2E0E43-00E0-436A-A31F-D7BC1C637477}" srcOrd="0" destOrd="0" presId="urn:microsoft.com/office/officeart/2005/8/layout/lProcess2"/>
    <dgm:cxn modelId="{26E5A946-FC88-49B6-B198-B95959828309}" type="presParOf" srcId="{4554F0EC-8C5C-4BF9-8D3E-918994DA5DF8}" destId="{8D8759B7-9AFD-49FC-9B3A-5CA1BCA58064}" srcOrd="1" destOrd="0" presId="urn:microsoft.com/office/officeart/2005/8/layout/lProcess2"/>
    <dgm:cxn modelId="{CD285FCE-3192-4B96-B96A-3CC0D908DAAE}" type="presParOf" srcId="{4554F0EC-8C5C-4BF9-8D3E-918994DA5DF8}" destId="{5C4847F8-92CC-4E78-A7EA-5902710F56BB}" srcOrd="2" destOrd="0" presId="urn:microsoft.com/office/officeart/2005/8/layout/lProcess2"/>
    <dgm:cxn modelId="{838E4BDA-8DB4-44D6-9179-6C161FC274E7}" type="presParOf" srcId="{5C4847F8-92CC-4E78-A7EA-5902710F56BB}" destId="{8D018BF8-8F58-421D-ABDD-0BCD37385847}" srcOrd="0" destOrd="0" presId="urn:microsoft.com/office/officeart/2005/8/layout/lProcess2"/>
    <dgm:cxn modelId="{AF56CEF0-2D1E-47A0-A85A-3E04999C81A1}" type="presParOf" srcId="{8D018BF8-8F58-421D-ABDD-0BCD37385847}" destId="{4B8D6333-BD26-4AF7-B0E1-E9574876053E}" srcOrd="0" destOrd="0" presId="urn:microsoft.com/office/officeart/2005/8/layout/lProcess2"/>
    <dgm:cxn modelId="{B904E948-C951-4591-9AF5-44A56FB083A8}" type="presParOf" srcId="{8D018BF8-8F58-421D-ABDD-0BCD37385847}" destId="{FF954F6B-6652-4FF8-90FC-77C95AC8A1F6}" srcOrd="1" destOrd="0" presId="urn:microsoft.com/office/officeart/2005/8/layout/lProcess2"/>
    <dgm:cxn modelId="{A494B62A-343D-4B7A-A6E5-CE3B731738E2}" type="presParOf" srcId="{8D018BF8-8F58-421D-ABDD-0BCD37385847}" destId="{E488E351-DFD5-4CBA-87FC-4665DFCF5E04}" srcOrd="2" destOrd="0" presId="urn:microsoft.com/office/officeart/2005/8/layout/lProcess2"/>
    <dgm:cxn modelId="{82D2B283-BF4E-4A8E-86A9-43ABB906A1B2}" type="presParOf" srcId="{8D018BF8-8F58-421D-ABDD-0BCD37385847}" destId="{9A52DB1F-CB69-4A0E-BD35-BB3A702C77B2}" srcOrd="3" destOrd="0" presId="urn:microsoft.com/office/officeart/2005/8/layout/lProcess2"/>
    <dgm:cxn modelId="{BA4E0C2D-0517-4F74-A024-F542F7043B16}" type="presParOf" srcId="{8D018BF8-8F58-421D-ABDD-0BCD37385847}" destId="{0B908002-3905-4EA5-9724-F8306B83D309}" srcOrd="4" destOrd="0" presId="urn:microsoft.com/office/officeart/2005/8/layout/lProcess2"/>
    <dgm:cxn modelId="{0B07E0BA-6E14-489B-8CA4-FC69C595B8F1}" type="presParOf" srcId="{8D018BF8-8F58-421D-ABDD-0BCD37385847}" destId="{FBC38542-A2E8-4047-8544-D0EA8A132787}" srcOrd="5" destOrd="0" presId="urn:microsoft.com/office/officeart/2005/8/layout/lProcess2"/>
    <dgm:cxn modelId="{1D1FD1C4-DE5D-4EEF-9142-B12067D4D040}" type="presParOf" srcId="{8D018BF8-8F58-421D-ABDD-0BCD37385847}" destId="{2AA4721E-6960-439A-9AC8-7B57F36D4F92}" srcOrd="6" destOrd="0" presId="urn:microsoft.com/office/officeart/2005/8/layout/lProcess2"/>
    <dgm:cxn modelId="{F7AB15AE-1EBB-4975-9FE8-48CD12D1208C}" type="presParOf" srcId="{27008DE9-BC29-446C-827E-0F4D18A09FD5}" destId="{A68D85E1-C758-47AE-B50F-17C2A782FEAA}" srcOrd="1" destOrd="0" presId="urn:microsoft.com/office/officeart/2005/8/layout/lProcess2"/>
    <dgm:cxn modelId="{A8509DF5-8027-416A-B4B6-85DE29129F48}" type="presParOf" srcId="{27008DE9-BC29-446C-827E-0F4D18A09FD5}" destId="{8A6503BA-8BA6-4E80-BC7A-8F1EB60DE135}" srcOrd="2" destOrd="0" presId="urn:microsoft.com/office/officeart/2005/8/layout/lProcess2"/>
    <dgm:cxn modelId="{6B744B7B-808A-4DBE-BEC6-BCF32B904196}" type="presParOf" srcId="{8A6503BA-8BA6-4E80-BC7A-8F1EB60DE135}" destId="{CE023732-B403-4EB6-971E-E84BCE52C8FF}" srcOrd="0" destOrd="0" presId="urn:microsoft.com/office/officeart/2005/8/layout/lProcess2"/>
    <dgm:cxn modelId="{77FEAE74-EE51-4876-BB6F-D93C5A756812}" type="presParOf" srcId="{8A6503BA-8BA6-4E80-BC7A-8F1EB60DE135}" destId="{10DEA29D-440A-4D65-8495-B9FC97D6D962}" srcOrd="1" destOrd="0" presId="urn:microsoft.com/office/officeart/2005/8/layout/lProcess2"/>
    <dgm:cxn modelId="{449AD1BA-9124-4C2C-B867-3ACC605A964C}" type="presParOf" srcId="{8A6503BA-8BA6-4E80-BC7A-8F1EB60DE135}" destId="{740E7DF6-ADAC-4694-AE05-F833F9611A18}" srcOrd="2" destOrd="0" presId="urn:microsoft.com/office/officeart/2005/8/layout/lProcess2"/>
    <dgm:cxn modelId="{3CD23D3E-FAC7-4B06-A04B-BCCF47AB5F93}" type="presParOf" srcId="{740E7DF6-ADAC-4694-AE05-F833F9611A18}" destId="{2FF01CDE-1D8D-4631-BE35-BFF7445A2E9B}" srcOrd="0" destOrd="0" presId="urn:microsoft.com/office/officeart/2005/8/layout/lProcess2"/>
    <dgm:cxn modelId="{7C0EB640-55B1-40FF-93F1-DBC0F69F907A}" type="presParOf" srcId="{2FF01CDE-1D8D-4631-BE35-BFF7445A2E9B}" destId="{512AA6C4-D62B-464C-B44B-FB7E9618F363}" srcOrd="0" destOrd="0" presId="urn:microsoft.com/office/officeart/2005/8/layout/lProcess2"/>
    <dgm:cxn modelId="{338CB1A8-8615-44D2-8222-33B0E821E129}" type="presParOf" srcId="{2FF01CDE-1D8D-4631-BE35-BFF7445A2E9B}" destId="{58E320A3-0F7C-49B7-A96D-B43C83A6D136}" srcOrd="1" destOrd="0" presId="urn:microsoft.com/office/officeart/2005/8/layout/lProcess2"/>
    <dgm:cxn modelId="{294468AA-97A9-49E1-AE06-A4E6E2F5B673}" type="presParOf" srcId="{2FF01CDE-1D8D-4631-BE35-BFF7445A2E9B}" destId="{3766A1BC-3FA9-444C-AE67-5B779CF28DA2}" srcOrd="2" destOrd="0" presId="urn:microsoft.com/office/officeart/2005/8/layout/lProcess2"/>
    <dgm:cxn modelId="{CA596FF0-8A9D-422E-BF16-F7A26EEA589A}" type="presParOf" srcId="{2FF01CDE-1D8D-4631-BE35-BFF7445A2E9B}" destId="{7A5A6347-4F91-4E61-81A2-183B05250BC6}" srcOrd="3" destOrd="0" presId="urn:microsoft.com/office/officeart/2005/8/layout/lProcess2"/>
    <dgm:cxn modelId="{52EC3853-A918-4C34-A30B-48DCAD3FA25C}" type="presParOf" srcId="{2FF01CDE-1D8D-4631-BE35-BFF7445A2E9B}" destId="{06416600-B32A-4708-9DE2-C0CCB732CB89}" srcOrd="4" destOrd="0" presId="urn:microsoft.com/office/officeart/2005/8/layout/lProcess2"/>
    <dgm:cxn modelId="{04DF5D93-B635-4445-AA22-F6F40DE01194}" type="presParOf" srcId="{27008DE9-BC29-446C-827E-0F4D18A09FD5}" destId="{7545CBEB-F155-45DD-A30C-47008B6E236C}" srcOrd="3" destOrd="0" presId="urn:microsoft.com/office/officeart/2005/8/layout/lProcess2"/>
    <dgm:cxn modelId="{A55EA88C-46E0-49E9-886B-4242FC2DF8B8}" type="presParOf" srcId="{27008DE9-BC29-446C-827E-0F4D18A09FD5}" destId="{BA0BE14D-BFAB-404F-96C2-8E37E11EF631}" srcOrd="4" destOrd="0" presId="urn:microsoft.com/office/officeart/2005/8/layout/lProcess2"/>
    <dgm:cxn modelId="{C22331DF-1AA5-44D9-AA2D-8499E1D9E9E3}" type="presParOf" srcId="{BA0BE14D-BFAB-404F-96C2-8E37E11EF631}" destId="{3BF7FF4B-6718-46F7-8697-E85184EDAB92}" srcOrd="0" destOrd="0" presId="urn:microsoft.com/office/officeart/2005/8/layout/lProcess2"/>
    <dgm:cxn modelId="{D24AF4F9-28D0-4829-9118-166A3C1222F7}" type="presParOf" srcId="{BA0BE14D-BFAB-404F-96C2-8E37E11EF631}" destId="{295A38A6-4178-4947-AE06-2CB7297F1ADD}" srcOrd="1" destOrd="0" presId="urn:microsoft.com/office/officeart/2005/8/layout/lProcess2"/>
    <dgm:cxn modelId="{2F3085C7-B899-40CD-8F91-E66297A95603}" type="presParOf" srcId="{BA0BE14D-BFAB-404F-96C2-8E37E11EF631}" destId="{35DE8F71-35D1-4612-B92D-52309C727496}" srcOrd="2" destOrd="0" presId="urn:microsoft.com/office/officeart/2005/8/layout/lProcess2"/>
    <dgm:cxn modelId="{4C7438E3-D2B8-492E-8F66-3475E1266142}" type="presParOf" srcId="{35DE8F71-35D1-4612-B92D-52309C727496}" destId="{C5D2F7DB-68A7-46A7-9C08-C322C91D8A7E}" srcOrd="0" destOrd="0" presId="urn:microsoft.com/office/officeart/2005/8/layout/lProcess2"/>
    <dgm:cxn modelId="{30F7E784-8CBF-4FCC-BEA7-410D3E7374BA}" type="presParOf" srcId="{C5D2F7DB-68A7-46A7-9C08-C322C91D8A7E}" destId="{6D478956-851D-4B82-802E-EDA271A4C709}" srcOrd="0" destOrd="0" presId="urn:microsoft.com/office/officeart/2005/8/layout/lProcess2"/>
    <dgm:cxn modelId="{8CA7176F-419D-43F1-A8A4-85FFD8162A45}" type="presParOf" srcId="{C5D2F7DB-68A7-46A7-9C08-C322C91D8A7E}" destId="{64D7E0FD-675B-4C82-B787-4A28E3EC68CD}" srcOrd="1" destOrd="0" presId="urn:microsoft.com/office/officeart/2005/8/layout/lProcess2"/>
    <dgm:cxn modelId="{40524D2A-5416-4C69-9F51-605BF7F1F3DC}" type="presParOf" srcId="{C5D2F7DB-68A7-46A7-9C08-C322C91D8A7E}" destId="{091F9F56-A8EB-4CAD-838C-1FD7AB8A2EDD}" srcOrd="2" destOrd="0" presId="urn:microsoft.com/office/officeart/2005/8/layout/lProcess2"/>
    <dgm:cxn modelId="{153C2E96-A196-4754-B6C1-98E21933D3CD}" type="presParOf" srcId="{C5D2F7DB-68A7-46A7-9C08-C322C91D8A7E}" destId="{0BC77856-EFB7-4558-B988-AE8C579A895B}" srcOrd="3" destOrd="0" presId="urn:microsoft.com/office/officeart/2005/8/layout/lProcess2"/>
    <dgm:cxn modelId="{9F01D481-055E-45C6-81CF-C93C45AF6C07}" type="presParOf" srcId="{C5D2F7DB-68A7-46A7-9C08-C322C91D8A7E}" destId="{D63BDC1A-6639-4A05-8E1B-A358E826B29A}" srcOrd="4" destOrd="0" presId="urn:microsoft.com/office/officeart/2005/8/layout/lProcess2"/>
    <dgm:cxn modelId="{8149EA8E-359C-4A70-9EC4-DAFB074BF733}" type="presParOf" srcId="{C5D2F7DB-68A7-46A7-9C08-C322C91D8A7E}" destId="{ABBFBEEF-EB70-4A58-A301-BF42AFEF2986}" srcOrd="5" destOrd="0" presId="urn:microsoft.com/office/officeart/2005/8/layout/lProcess2"/>
    <dgm:cxn modelId="{30ABF02A-5E26-4C5A-9C39-13174B92F5AC}" type="presParOf" srcId="{C5D2F7DB-68A7-46A7-9C08-C322C91D8A7E}" destId="{BFFEE30E-96E8-413A-9477-CE93E9762D42}" srcOrd="6" destOrd="0" presId="urn:microsoft.com/office/officeart/2005/8/layout/lProcess2"/>
    <dgm:cxn modelId="{938CE9EC-F0A9-4E8A-AA64-6E48A5F49562}" type="presParOf" srcId="{C5D2F7DB-68A7-46A7-9C08-C322C91D8A7E}" destId="{0415CA8E-E028-4C2A-9571-FDCBED9FA5E5}" srcOrd="7" destOrd="0" presId="urn:microsoft.com/office/officeart/2005/8/layout/lProcess2"/>
    <dgm:cxn modelId="{122B82BF-4C2A-43E4-BFF0-D929E68C8392}" type="presParOf" srcId="{C5D2F7DB-68A7-46A7-9C08-C322C91D8A7E}" destId="{A7F4CA31-B8D6-4BAE-A63D-6554FAA131FB}" srcOrd="8" destOrd="0" presId="urn:microsoft.com/office/officeart/2005/8/layout/lProcess2"/>
    <dgm:cxn modelId="{8415488F-29F7-4C43-BABC-675E60280EDB}" type="presParOf" srcId="{C5D2F7DB-68A7-46A7-9C08-C322C91D8A7E}" destId="{8503640F-570E-4DB3-B387-79FC571EB5EC}" srcOrd="9" destOrd="0" presId="urn:microsoft.com/office/officeart/2005/8/layout/lProcess2"/>
    <dgm:cxn modelId="{CCC50C91-AE44-41A3-9AAB-EF21F6AC58DB}" type="presParOf" srcId="{C5D2F7DB-68A7-46A7-9C08-C322C91D8A7E}" destId="{D4100460-8368-4C61-949E-A9F3C312AD8F}"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6A4D42-0380-41C7-9058-299DB76DC97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A0F15C1-8D59-4601-A905-C2AB75A12D57}">
      <dgm:prSet phldrT="[Text]" custT="1"/>
      <dgm:spPr>
        <a:solidFill>
          <a:srgbClr val="C5BEB5">
            <a:alpha val="20000"/>
          </a:srgbClr>
        </a:solidFill>
      </dgm:spPr>
      <dgm:t>
        <a:bodyPr/>
        <a:lstStyle/>
        <a:p>
          <a:r>
            <a:rPr lang="en-US" sz="2400" b="1" dirty="0">
              <a:solidFill>
                <a:schemeClr val="tx1"/>
              </a:solidFill>
            </a:rPr>
            <a:t>Transaction Initiator</a:t>
          </a:r>
        </a:p>
      </dgm:t>
    </dgm:pt>
    <dgm:pt modelId="{9DA0B225-9F29-4F0B-92F9-61FEA9E16768}" type="parTrans" cxnId="{CB89D1EF-7FF9-427E-B91C-1AEEA0558136}">
      <dgm:prSet/>
      <dgm:spPr/>
      <dgm:t>
        <a:bodyPr/>
        <a:lstStyle/>
        <a:p>
          <a:endParaRPr lang="en-US" sz="1400">
            <a:solidFill>
              <a:schemeClr val="tx1"/>
            </a:solidFill>
          </a:endParaRPr>
        </a:p>
      </dgm:t>
    </dgm:pt>
    <dgm:pt modelId="{8EBDBA7C-3DFC-441A-BDCD-F07845450C68}" type="sibTrans" cxnId="{CB89D1EF-7FF9-427E-B91C-1AEEA0558136}">
      <dgm:prSet/>
      <dgm:spPr/>
      <dgm:t>
        <a:bodyPr/>
        <a:lstStyle/>
        <a:p>
          <a:endParaRPr lang="en-US" sz="1400">
            <a:solidFill>
              <a:schemeClr val="tx1"/>
            </a:solidFill>
          </a:endParaRPr>
        </a:p>
      </dgm:t>
    </dgm:pt>
    <dgm:pt modelId="{27B9D535-D030-4356-B3B7-7B6FB42C74E5}">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Workforce Administration</a:t>
          </a:r>
        </a:p>
      </dgm:t>
    </dgm:pt>
    <dgm:pt modelId="{88D9F1DE-6593-481D-B6DD-FF8D75B8A147}" type="parTrans" cxnId="{84B6CF80-42FA-43C9-956E-2AEB08EE3B1C}">
      <dgm:prSet/>
      <dgm:spPr/>
      <dgm:t>
        <a:bodyPr/>
        <a:lstStyle/>
        <a:p>
          <a:endParaRPr lang="en-US" sz="1400">
            <a:solidFill>
              <a:schemeClr val="tx1"/>
            </a:solidFill>
          </a:endParaRPr>
        </a:p>
      </dgm:t>
    </dgm:pt>
    <dgm:pt modelId="{122DC8A6-DBFA-4491-9267-4D5E9D6D03C5}" type="sibTrans" cxnId="{84B6CF80-42FA-43C9-956E-2AEB08EE3B1C}">
      <dgm:prSet/>
      <dgm:spPr/>
      <dgm:t>
        <a:bodyPr/>
        <a:lstStyle/>
        <a:p>
          <a:endParaRPr lang="en-US" sz="1400">
            <a:solidFill>
              <a:schemeClr val="tx1"/>
            </a:solidFill>
          </a:endParaRPr>
        </a:p>
      </dgm:t>
    </dgm:pt>
    <dgm:pt modelId="{473BEF52-4040-4226-9BC7-9DF1BA4A0E3A}">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Payroll</a:t>
          </a:r>
        </a:p>
      </dgm:t>
    </dgm:pt>
    <dgm:pt modelId="{BD30CC53-BA84-412A-AD6E-C51ABFF30A81}" type="parTrans" cxnId="{6E5D11C1-E9B6-435E-9DFC-2ACF4997654E}">
      <dgm:prSet/>
      <dgm:spPr/>
      <dgm:t>
        <a:bodyPr/>
        <a:lstStyle/>
        <a:p>
          <a:endParaRPr lang="en-US" sz="1400">
            <a:solidFill>
              <a:schemeClr val="tx1"/>
            </a:solidFill>
          </a:endParaRPr>
        </a:p>
      </dgm:t>
    </dgm:pt>
    <dgm:pt modelId="{BD9B5CD4-BB43-4262-8655-2D9AF9DE6654}" type="sibTrans" cxnId="{6E5D11C1-E9B6-435E-9DFC-2ACF4997654E}">
      <dgm:prSet/>
      <dgm:spPr/>
      <dgm:t>
        <a:bodyPr/>
        <a:lstStyle/>
        <a:p>
          <a:endParaRPr lang="en-US" sz="1400">
            <a:solidFill>
              <a:schemeClr val="tx1"/>
            </a:solidFill>
          </a:endParaRPr>
        </a:p>
      </dgm:t>
    </dgm:pt>
    <dgm:pt modelId="{78FB2B44-B825-48AA-83AB-C232982F7FBB}">
      <dgm:prSet phldrT="[Text]" custT="1"/>
      <dgm:spPr>
        <a:solidFill>
          <a:srgbClr val="C5BEB5">
            <a:alpha val="20000"/>
          </a:srgbClr>
        </a:solidFill>
      </dgm:spPr>
      <dgm:t>
        <a:bodyPr/>
        <a:lstStyle/>
        <a:p>
          <a:r>
            <a:rPr lang="en-US" sz="2400" b="1" dirty="0">
              <a:solidFill>
                <a:schemeClr val="tx1"/>
              </a:solidFill>
            </a:rPr>
            <a:t>AWE</a:t>
          </a:r>
          <a:br>
            <a:rPr lang="en-US" sz="2400" b="1" dirty="0">
              <a:solidFill>
                <a:schemeClr val="tx1"/>
              </a:solidFill>
            </a:rPr>
          </a:br>
          <a:r>
            <a:rPr lang="en-US" sz="2400" b="1" dirty="0">
              <a:solidFill>
                <a:schemeClr val="tx1"/>
              </a:solidFill>
            </a:rPr>
            <a:t>Transaction Approver</a:t>
          </a:r>
        </a:p>
      </dgm:t>
    </dgm:pt>
    <dgm:pt modelId="{64C72910-ADEE-487E-924B-319E6E13598A}" type="parTrans" cxnId="{820E3362-654A-41F8-A4B4-329DC27F5354}">
      <dgm:prSet/>
      <dgm:spPr/>
      <dgm:t>
        <a:bodyPr/>
        <a:lstStyle/>
        <a:p>
          <a:endParaRPr lang="en-US" sz="1400">
            <a:solidFill>
              <a:schemeClr val="tx1"/>
            </a:solidFill>
          </a:endParaRPr>
        </a:p>
      </dgm:t>
    </dgm:pt>
    <dgm:pt modelId="{816FFA6E-7F16-436C-9A67-49017E6550F2}" type="sibTrans" cxnId="{820E3362-654A-41F8-A4B4-329DC27F5354}">
      <dgm:prSet/>
      <dgm:spPr/>
      <dgm:t>
        <a:bodyPr/>
        <a:lstStyle/>
        <a:p>
          <a:endParaRPr lang="en-US" sz="1400">
            <a:solidFill>
              <a:schemeClr val="tx1"/>
            </a:solidFill>
          </a:endParaRPr>
        </a:p>
      </dgm:t>
    </dgm:pt>
    <dgm:pt modelId="{8E485CE2-0E94-4493-A82E-879ABA6E6760}">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Workforce Administration</a:t>
          </a:r>
        </a:p>
      </dgm:t>
    </dgm:pt>
    <dgm:pt modelId="{71FF0B5A-81C9-4535-83B1-80DE1FAC7DA3}" type="parTrans" cxnId="{89CE5C6E-0DCE-47E3-ADB7-3A35413D3644}">
      <dgm:prSet/>
      <dgm:spPr/>
      <dgm:t>
        <a:bodyPr/>
        <a:lstStyle/>
        <a:p>
          <a:endParaRPr lang="en-US" sz="1400">
            <a:solidFill>
              <a:schemeClr val="tx1"/>
            </a:solidFill>
          </a:endParaRPr>
        </a:p>
      </dgm:t>
    </dgm:pt>
    <dgm:pt modelId="{908A4D32-3D1B-479A-9CA8-B3EF8D921F4D}" type="sibTrans" cxnId="{89CE5C6E-0DCE-47E3-ADB7-3A35413D3644}">
      <dgm:prSet/>
      <dgm:spPr/>
      <dgm:t>
        <a:bodyPr/>
        <a:lstStyle/>
        <a:p>
          <a:endParaRPr lang="en-US" sz="1400">
            <a:solidFill>
              <a:schemeClr val="tx1"/>
            </a:solidFill>
          </a:endParaRPr>
        </a:p>
      </dgm:t>
    </dgm:pt>
    <dgm:pt modelId="{3AEB0322-302C-43B9-86CE-1A93ECEE7CA0}">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Payroll</a:t>
          </a:r>
        </a:p>
      </dgm:t>
    </dgm:pt>
    <dgm:pt modelId="{4375F512-0CA9-4B24-BF9D-EF7BE90D9AD2}" type="parTrans" cxnId="{9C5E6FCC-4B99-4AAC-8C22-081C7512E36B}">
      <dgm:prSet/>
      <dgm:spPr/>
      <dgm:t>
        <a:bodyPr/>
        <a:lstStyle/>
        <a:p>
          <a:endParaRPr lang="en-US" sz="1400">
            <a:solidFill>
              <a:schemeClr val="tx1"/>
            </a:solidFill>
          </a:endParaRPr>
        </a:p>
      </dgm:t>
    </dgm:pt>
    <dgm:pt modelId="{DC2F911F-2EB0-416D-BAE9-25C8B6119112}" type="sibTrans" cxnId="{9C5E6FCC-4B99-4AAC-8C22-081C7512E36B}">
      <dgm:prSet/>
      <dgm:spPr/>
      <dgm:t>
        <a:bodyPr/>
        <a:lstStyle/>
        <a:p>
          <a:endParaRPr lang="en-US" sz="1400">
            <a:solidFill>
              <a:schemeClr val="tx1"/>
            </a:solidFill>
          </a:endParaRPr>
        </a:p>
      </dgm:t>
    </dgm:pt>
    <dgm:pt modelId="{A5726CDD-4923-48FB-85A7-2A5BD99D77EF}">
      <dgm:prSet phldrT="[Text]" custT="1"/>
      <dgm:spPr>
        <a:solidFill>
          <a:srgbClr val="C5BEB5">
            <a:alpha val="20000"/>
          </a:srgbClr>
        </a:solidFill>
      </dgm:spPr>
      <dgm:t>
        <a:bodyPr/>
        <a:lstStyle/>
        <a:p>
          <a:r>
            <a:rPr lang="en-US" sz="2400" b="1" dirty="0">
              <a:solidFill>
                <a:schemeClr val="tx1"/>
              </a:solidFill>
            </a:rPr>
            <a:t>TAM</a:t>
          </a:r>
          <a:endParaRPr lang="en-US" sz="2000" b="1" dirty="0">
            <a:solidFill>
              <a:schemeClr val="tx1"/>
            </a:solidFill>
          </a:endParaRPr>
        </a:p>
      </dgm:t>
    </dgm:pt>
    <dgm:pt modelId="{EC6B2EDF-19DC-4DC2-8273-4ADAB4674109}" type="parTrans" cxnId="{82B98943-6771-448C-AE96-B5F6D5A7C70B}">
      <dgm:prSet/>
      <dgm:spPr/>
      <dgm:t>
        <a:bodyPr/>
        <a:lstStyle/>
        <a:p>
          <a:endParaRPr lang="en-US" sz="1400">
            <a:solidFill>
              <a:schemeClr val="tx1"/>
            </a:solidFill>
          </a:endParaRPr>
        </a:p>
      </dgm:t>
    </dgm:pt>
    <dgm:pt modelId="{7467078E-E380-4FEB-A76B-2DE70EBE1AF1}" type="sibTrans" cxnId="{82B98943-6771-448C-AE96-B5F6D5A7C70B}">
      <dgm:prSet/>
      <dgm:spPr/>
      <dgm:t>
        <a:bodyPr/>
        <a:lstStyle/>
        <a:p>
          <a:endParaRPr lang="en-US" sz="1400">
            <a:solidFill>
              <a:schemeClr val="tx1"/>
            </a:solidFill>
          </a:endParaRPr>
        </a:p>
      </dgm:t>
    </dgm:pt>
    <dgm:pt modelId="{C2D75419-A683-43E5-BCEC-DEC3857B0E1D}">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GL Funding Entry</a:t>
          </a:r>
        </a:p>
      </dgm:t>
    </dgm:pt>
    <dgm:pt modelId="{9BBE3A67-466D-44D2-9AAA-EDC1FDB4EC11}" type="parTrans" cxnId="{5FDCD72B-8276-4C57-842C-B6AF188D87D7}">
      <dgm:prSet/>
      <dgm:spPr/>
      <dgm:t>
        <a:bodyPr/>
        <a:lstStyle/>
        <a:p>
          <a:endParaRPr lang="en-US" sz="1400">
            <a:solidFill>
              <a:schemeClr val="tx1"/>
            </a:solidFill>
          </a:endParaRPr>
        </a:p>
      </dgm:t>
    </dgm:pt>
    <dgm:pt modelId="{F1A9B638-C4B4-4D84-B196-0248089DD0BA}" type="sibTrans" cxnId="{5FDCD72B-8276-4C57-842C-B6AF188D87D7}">
      <dgm:prSet/>
      <dgm:spPr/>
      <dgm:t>
        <a:bodyPr/>
        <a:lstStyle/>
        <a:p>
          <a:endParaRPr lang="en-US" sz="1400">
            <a:solidFill>
              <a:schemeClr val="tx1"/>
            </a:solidFill>
          </a:endParaRPr>
        </a:p>
      </dgm:t>
    </dgm:pt>
    <dgm:pt modelId="{4AB73784-6FC2-43AE-8485-38033282E1E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GL Cost Transfer</a:t>
          </a:r>
        </a:p>
      </dgm:t>
    </dgm:pt>
    <dgm:pt modelId="{B1CA87F0-75C4-4EEE-9B4F-A89AEDB6B70A}" type="parTrans" cxnId="{D265D9E7-131E-4F57-90FB-AB9A030A59A7}">
      <dgm:prSet/>
      <dgm:spPr/>
      <dgm:t>
        <a:bodyPr/>
        <a:lstStyle/>
        <a:p>
          <a:endParaRPr lang="en-US" sz="1400">
            <a:solidFill>
              <a:schemeClr val="tx1"/>
            </a:solidFill>
          </a:endParaRPr>
        </a:p>
      </dgm:t>
    </dgm:pt>
    <dgm:pt modelId="{D91FE5FD-C6A0-4EC4-B81B-F54D54A0035D}" type="sibTrans" cxnId="{D265D9E7-131E-4F57-90FB-AB9A030A59A7}">
      <dgm:prSet/>
      <dgm:spPr/>
      <dgm:t>
        <a:bodyPr/>
        <a:lstStyle/>
        <a:p>
          <a:endParaRPr lang="en-US" sz="1400">
            <a:solidFill>
              <a:schemeClr val="tx1"/>
            </a:solidFill>
          </a:endParaRPr>
        </a:p>
      </dgm:t>
    </dgm:pt>
    <dgm:pt modelId="{1B44EAA3-3D64-4987-A6EC-469BE6A4DDEB}">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General Ledger</a:t>
          </a:r>
        </a:p>
      </dgm:t>
    </dgm:pt>
    <dgm:pt modelId="{9698D03F-FDAA-478C-84D4-B3466AE5A386}" type="parTrans" cxnId="{6A6C34B8-46D9-42BC-B1CE-BCCE8D03E101}">
      <dgm:prSet/>
      <dgm:spPr/>
      <dgm:t>
        <a:bodyPr/>
        <a:lstStyle/>
        <a:p>
          <a:endParaRPr lang="en-US" sz="1400">
            <a:solidFill>
              <a:schemeClr val="tx1"/>
            </a:solidFill>
          </a:endParaRPr>
        </a:p>
      </dgm:t>
    </dgm:pt>
    <dgm:pt modelId="{180A8645-5600-4E04-B49B-96537F3813FB}" type="sibTrans" cxnId="{6A6C34B8-46D9-42BC-B1CE-BCCE8D03E101}">
      <dgm:prSet/>
      <dgm:spPr/>
      <dgm:t>
        <a:bodyPr/>
        <a:lstStyle/>
        <a:p>
          <a:endParaRPr lang="en-US" sz="1400">
            <a:solidFill>
              <a:schemeClr val="tx1"/>
            </a:solidFill>
          </a:endParaRPr>
        </a:p>
      </dgm:t>
    </dgm:pt>
    <dgm:pt modelId="{ECA91796-6335-4AF8-9491-FD7A2825B0F3}">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Candidate Mgt</a:t>
          </a:r>
        </a:p>
      </dgm:t>
    </dgm:pt>
    <dgm:pt modelId="{26FAF117-5989-4998-8DB8-D1518E2501BE}" type="parTrans" cxnId="{240E39AA-6F8E-4791-A931-0B9B0290C419}">
      <dgm:prSet/>
      <dgm:spPr/>
      <dgm:t>
        <a:bodyPr/>
        <a:lstStyle/>
        <a:p>
          <a:endParaRPr lang="en-US" sz="1400">
            <a:solidFill>
              <a:schemeClr val="tx1"/>
            </a:solidFill>
          </a:endParaRPr>
        </a:p>
      </dgm:t>
    </dgm:pt>
    <dgm:pt modelId="{8C6C35B9-8C0C-4819-AF3E-448CBD5E1127}" type="sibTrans" cxnId="{240E39AA-6F8E-4791-A931-0B9B0290C419}">
      <dgm:prSet/>
      <dgm:spPr/>
      <dgm:t>
        <a:bodyPr/>
        <a:lstStyle/>
        <a:p>
          <a:endParaRPr lang="en-US" sz="1400">
            <a:solidFill>
              <a:schemeClr val="tx1"/>
            </a:solidFill>
          </a:endParaRPr>
        </a:p>
      </dgm:t>
    </dgm:pt>
    <dgm:pt modelId="{825F372B-54BF-4594-8F78-ABAD230EFECE}">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Applicant Mgt</a:t>
          </a:r>
        </a:p>
      </dgm:t>
    </dgm:pt>
    <dgm:pt modelId="{E0E6CC07-CA82-4DCF-96E8-2333972957B4}" type="parTrans" cxnId="{313908A4-EC15-415F-8CB0-1D0AEE335168}">
      <dgm:prSet/>
      <dgm:spPr/>
      <dgm:t>
        <a:bodyPr/>
        <a:lstStyle/>
        <a:p>
          <a:endParaRPr lang="en-US" sz="1400">
            <a:solidFill>
              <a:schemeClr val="tx1"/>
            </a:solidFill>
          </a:endParaRPr>
        </a:p>
      </dgm:t>
    </dgm:pt>
    <dgm:pt modelId="{E152EB73-DF75-4F14-BE83-32DDF71A6F63}" type="sibTrans" cxnId="{313908A4-EC15-415F-8CB0-1D0AEE335168}">
      <dgm:prSet/>
      <dgm:spPr/>
      <dgm:t>
        <a:bodyPr/>
        <a:lstStyle/>
        <a:p>
          <a:endParaRPr lang="en-US" sz="1400">
            <a:solidFill>
              <a:schemeClr val="tx1"/>
            </a:solidFill>
          </a:endParaRPr>
        </a:p>
      </dgm:t>
    </dgm:pt>
    <dgm:pt modelId="{61938D10-F68B-49B2-BB77-E2924E9F5064}">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Job Opening</a:t>
          </a:r>
        </a:p>
      </dgm:t>
    </dgm:pt>
    <dgm:pt modelId="{5CAA8618-0C4D-48A7-B9C7-DACB42D7285D}" type="parTrans" cxnId="{3737DA9A-CB69-4CFB-A7CF-9B36F4FC008A}">
      <dgm:prSet/>
      <dgm:spPr/>
      <dgm:t>
        <a:bodyPr/>
        <a:lstStyle/>
        <a:p>
          <a:endParaRPr lang="en-US" sz="1400">
            <a:solidFill>
              <a:schemeClr val="tx1"/>
            </a:solidFill>
          </a:endParaRPr>
        </a:p>
      </dgm:t>
    </dgm:pt>
    <dgm:pt modelId="{1F219F8E-65A2-4ED8-9D18-AAAAD521A7D7}" type="sibTrans" cxnId="{3737DA9A-CB69-4CFB-A7CF-9B36F4FC008A}">
      <dgm:prSet/>
      <dgm:spPr/>
      <dgm:t>
        <a:bodyPr/>
        <a:lstStyle/>
        <a:p>
          <a:endParaRPr lang="en-US" sz="1400">
            <a:solidFill>
              <a:schemeClr val="tx1"/>
            </a:solidFill>
          </a:endParaRPr>
        </a:p>
      </dgm:t>
    </dgm:pt>
    <dgm:pt modelId="{B64DB383-E643-4B9F-9FE1-0DC2FBD43B47}">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Job Offer</a:t>
          </a:r>
        </a:p>
      </dgm:t>
    </dgm:pt>
    <dgm:pt modelId="{4619C074-6B34-46A5-84BA-C63AFA738BF2}" type="parTrans" cxnId="{FBBE2286-C2A2-4A1C-8046-4B154CFDF420}">
      <dgm:prSet/>
      <dgm:spPr/>
      <dgm:t>
        <a:bodyPr/>
        <a:lstStyle/>
        <a:p>
          <a:endParaRPr lang="en-US" sz="1400">
            <a:solidFill>
              <a:schemeClr val="tx1"/>
            </a:solidFill>
          </a:endParaRPr>
        </a:p>
      </dgm:t>
    </dgm:pt>
    <dgm:pt modelId="{EACAC879-FC95-40F6-8C1F-8A7487F186EB}" type="sibTrans" cxnId="{FBBE2286-C2A2-4A1C-8046-4B154CFDF420}">
      <dgm:prSet/>
      <dgm:spPr/>
      <dgm:t>
        <a:bodyPr/>
        <a:lstStyle/>
        <a:p>
          <a:endParaRPr lang="en-US" sz="1400">
            <a:solidFill>
              <a:schemeClr val="tx1"/>
            </a:solidFill>
          </a:endParaRPr>
        </a:p>
      </dgm:t>
    </dgm:pt>
    <dgm:pt modelId="{498C060A-6D84-40D1-8AF7-2E324F39D413}">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TAM Approver</a:t>
          </a:r>
        </a:p>
      </dgm:t>
    </dgm:pt>
    <dgm:pt modelId="{2AFEE423-9327-4092-821E-0F077330E21F}" type="parTrans" cxnId="{C8F51AB0-F056-412C-A86D-A74DF85CFAC9}">
      <dgm:prSet/>
      <dgm:spPr/>
      <dgm:t>
        <a:bodyPr/>
        <a:lstStyle/>
        <a:p>
          <a:endParaRPr lang="en-US" sz="1400">
            <a:solidFill>
              <a:schemeClr val="tx1"/>
            </a:solidFill>
          </a:endParaRPr>
        </a:p>
      </dgm:t>
    </dgm:pt>
    <dgm:pt modelId="{EA2B35E5-31AF-4C61-95D7-F1653DA1A736}" type="sibTrans" cxnId="{C8F51AB0-F056-412C-A86D-A74DF85CFAC9}">
      <dgm:prSet/>
      <dgm:spPr/>
      <dgm:t>
        <a:bodyPr/>
        <a:lstStyle/>
        <a:p>
          <a:endParaRPr lang="en-US" sz="1400">
            <a:solidFill>
              <a:schemeClr val="tx1"/>
            </a:solidFill>
          </a:endParaRPr>
        </a:p>
      </dgm:t>
    </dgm:pt>
    <dgm:pt modelId="{67139583-1A14-41C0-B073-5572FF031888}">
      <dgm:prSet phldrT="[Text]" custT="1"/>
      <dgm:spPr>
        <a:solidFill>
          <a:srgbClr val="C5BEB5"/>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Prepare for Hire</a:t>
          </a:r>
        </a:p>
      </dgm:t>
    </dgm:pt>
    <dgm:pt modelId="{DAA7435F-8E4D-41A7-821D-94AC06CD783A}" type="parTrans" cxnId="{9B3E8765-86CD-4433-A3B4-AF8688910723}">
      <dgm:prSet/>
      <dgm:spPr/>
      <dgm:t>
        <a:bodyPr/>
        <a:lstStyle/>
        <a:p>
          <a:endParaRPr lang="en-US" sz="1400">
            <a:solidFill>
              <a:schemeClr val="tx1"/>
            </a:solidFill>
          </a:endParaRPr>
        </a:p>
      </dgm:t>
    </dgm:pt>
    <dgm:pt modelId="{5820B721-F613-440F-B963-CB612AF664ED}" type="sibTrans" cxnId="{9B3E8765-86CD-4433-A3B4-AF8688910723}">
      <dgm:prSet/>
      <dgm:spPr/>
      <dgm:t>
        <a:bodyPr/>
        <a:lstStyle/>
        <a:p>
          <a:endParaRPr lang="en-US" sz="1400">
            <a:solidFill>
              <a:schemeClr val="tx1"/>
            </a:solidFill>
          </a:endParaRPr>
        </a:p>
      </dgm:t>
    </dgm:pt>
    <dgm:pt modelId="{27008DE9-BC29-446C-827E-0F4D18A09FD5}" type="pres">
      <dgm:prSet presAssocID="{046A4D42-0380-41C7-9058-299DB76DC972}" presName="theList" presStyleCnt="0">
        <dgm:presLayoutVars>
          <dgm:dir/>
          <dgm:animLvl val="lvl"/>
          <dgm:resizeHandles val="exact"/>
        </dgm:presLayoutVars>
      </dgm:prSet>
      <dgm:spPr/>
      <dgm:t>
        <a:bodyPr/>
        <a:lstStyle/>
        <a:p>
          <a:endParaRPr lang="en-US"/>
        </a:p>
      </dgm:t>
    </dgm:pt>
    <dgm:pt modelId="{4554F0EC-8C5C-4BF9-8D3E-918994DA5DF8}" type="pres">
      <dgm:prSet presAssocID="{6A0F15C1-8D59-4601-A905-C2AB75A12D57}" presName="compNode" presStyleCnt="0"/>
      <dgm:spPr/>
    </dgm:pt>
    <dgm:pt modelId="{2F2E0E43-00E0-436A-A31F-D7BC1C637477}" type="pres">
      <dgm:prSet presAssocID="{6A0F15C1-8D59-4601-A905-C2AB75A12D57}" presName="aNode" presStyleLbl="bgShp" presStyleIdx="0" presStyleCnt="3"/>
      <dgm:spPr/>
      <dgm:t>
        <a:bodyPr/>
        <a:lstStyle/>
        <a:p>
          <a:endParaRPr lang="en-US"/>
        </a:p>
      </dgm:t>
    </dgm:pt>
    <dgm:pt modelId="{8D8759B7-9AFD-49FC-9B3A-5CA1BCA58064}" type="pres">
      <dgm:prSet presAssocID="{6A0F15C1-8D59-4601-A905-C2AB75A12D57}" presName="textNode" presStyleLbl="bgShp" presStyleIdx="0" presStyleCnt="3"/>
      <dgm:spPr/>
      <dgm:t>
        <a:bodyPr/>
        <a:lstStyle/>
        <a:p>
          <a:endParaRPr lang="en-US"/>
        </a:p>
      </dgm:t>
    </dgm:pt>
    <dgm:pt modelId="{5C4847F8-92CC-4E78-A7EA-5902710F56BB}" type="pres">
      <dgm:prSet presAssocID="{6A0F15C1-8D59-4601-A905-C2AB75A12D57}" presName="compChildNode" presStyleCnt="0"/>
      <dgm:spPr/>
    </dgm:pt>
    <dgm:pt modelId="{8D018BF8-8F58-421D-ABDD-0BCD37385847}" type="pres">
      <dgm:prSet presAssocID="{6A0F15C1-8D59-4601-A905-C2AB75A12D57}" presName="theInnerList" presStyleCnt="0"/>
      <dgm:spPr/>
    </dgm:pt>
    <dgm:pt modelId="{4B8D6333-BD26-4AF7-B0E1-E9574876053E}" type="pres">
      <dgm:prSet presAssocID="{27B9D535-D030-4356-B3B7-7B6FB42C74E5}" presName="childNode" presStyleLbl="node1" presStyleIdx="0" presStyleCnt="13">
        <dgm:presLayoutVars>
          <dgm:bulletEnabled val="1"/>
        </dgm:presLayoutVars>
      </dgm:prSet>
      <dgm:spPr/>
      <dgm:t>
        <a:bodyPr/>
        <a:lstStyle/>
        <a:p>
          <a:endParaRPr lang="en-US"/>
        </a:p>
      </dgm:t>
    </dgm:pt>
    <dgm:pt modelId="{FF954F6B-6652-4FF8-90FC-77C95AC8A1F6}" type="pres">
      <dgm:prSet presAssocID="{27B9D535-D030-4356-B3B7-7B6FB42C74E5}" presName="aSpace2" presStyleCnt="0"/>
      <dgm:spPr/>
    </dgm:pt>
    <dgm:pt modelId="{E488E351-DFD5-4CBA-87FC-4665DFCF5E04}" type="pres">
      <dgm:prSet presAssocID="{473BEF52-4040-4226-9BC7-9DF1BA4A0E3A}" presName="childNode" presStyleLbl="node1" presStyleIdx="1" presStyleCnt="13">
        <dgm:presLayoutVars>
          <dgm:bulletEnabled val="1"/>
        </dgm:presLayoutVars>
      </dgm:prSet>
      <dgm:spPr/>
      <dgm:t>
        <a:bodyPr/>
        <a:lstStyle/>
        <a:p>
          <a:endParaRPr lang="en-US"/>
        </a:p>
      </dgm:t>
    </dgm:pt>
    <dgm:pt modelId="{9A52DB1F-CB69-4A0E-BD35-BB3A702C77B2}" type="pres">
      <dgm:prSet presAssocID="{473BEF52-4040-4226-9BC7-9DF1BA4A0E3A}" presName="aSpace2" presStyleCnt="0"/>
      <dgm:spPr/>
    </dgm:pt>
    <dgm:pt modelId="{0B908002-3905-4EA5-9724-F8306B83D309}" type="pres">
      <dgm:prSet presAssocID="{C2D75419-A683-43E5-BCEC-DEC3857B0E1D}" presName="childNode" presStyleLbl="node1" presStyleIdx="2" presStyleCnt="13">
        <dgm:presLayoutVars>
          <dgm:bulletEnabled val="1"/>
        </dgm:presLayoutVars>
      </dgm:prSet>
      <dgm:spPr/>
      <dgm:t>
        <a:bodyPr/>
        <a:lstStyle/>
        <a:p>
          <a:endParaRPr lang="en-US"/>
        </a:p>
      </dgm:t>
    </dgm:pt>
    <dgm:pt modelId="{FBC38542-A2E8-4047-8544-D0EA8A132787}" type="pres">
      <dgm:prSet presAssocID="{C2D75419-A683-43E5-BCEC-DEC3857B0E1D}" presName="aSpace2" presStyleCnt="0"/>
      <dgm:spPr/>
    </dgm:pt>
    <dgm:pt modelId="{2AA4721E-6960-439A-9AC8-7B57F36D4F92}" type="pres">
      <dgm:prSet presAssocID="{4AB73784-6FC2-43AE-8485-38033282E1EE}" presName="childNode" presStyleLbl="node1" presStyleIdx="3" presStyleCnt="13">
        <dgm:presLayoutVars>
          <dgm:bulletEnabled val="1"/>
        </dgm:presLayoutVars>
      </dgm:prSet>
      <dgm:spPr/>
      <dgm:t>
        <a:bodyPr/>
        <a:lstStyle/>
        <a:p>
          <a:endParaRPr lang="en-US"/>
        </a:p>
      </dgm:t>
    </dgm:pt>
    <dgm:pt modelId="{A68D85E1-C758-47AE-B50F-17C2A782FEAA}" type="pres">
      <dgm:prSet presAssocID="{6A0F15C1-8D59-4601-A905-C2AB75A12D57}" presName="aSpace" presStyleCnt="0"/>
      <dgm:spPr/>
    </dgm:pt>
    <dgm:pt modelId="{8A6503BA-8BA6-4E80-BC7A-8F1EB60DE135}" type="pres">
      <dgm:prSet presAssocID="{78FB2B44-B825-48AA-83AB-C232982F7FBB}" presName="compNode" presStyleCnt="0"/>
      <dgm:spPr/>
    </dgm:pt>
    <dgm:pt modelId="{CE023732-B403-4EB6-971E-E84BCE52C8FF}" type="pres">
      <dgm:prSet presAssocID="{78FB2B44-B825-48AA-83AB-C232982F7FBB}" presName="aNode" presStyleLbl="bgShp" presStyleIdx="1" presStyleCnt="3" custLinFactNeighborX="-954"/>
      <dgm:spPr/>
      <dgm:t>
        <a:bodyPr/>
        <a:lstStyle/>
        <a:p>
          <a:endParaRPr lang="en-US"/>
        </a:p>
      </dgm:t>
    </dgm:pt>
    <dgm:pt modelId="{10DEA29D-440A-4D65-8495-B9FC97D6D962}" type="pres">
      <dgm:prSet presAssocID="{78FB2B44-B825-48AA-83AB-C232982F7FBB}" presName="textNode" presStyleLbl="bgShp" presStyleIdx="1" presStyleCnt="3"/>
      <dgm:spPr/>
      <dgm:t>
        <a:bodyPr/>
        <a:lstStyle/>
        <a:p>
          <a:endParaRPr lang="en-US"/>
        </a:p>
      </dgm:t>
    </dgm:pt>
    <dgm:pt modelId="{740E7DF6-ADAC-4694-AE05-F833F9611A18}" type="pres">
      <dgm:prSet presAssocID="{78FB2B44-B825-48AA-83AB-C232982F7FBB}" presName="compChildNode" presStyleCnt="0"/>
      <dgm:spPr/>
    </dgm:pt>
    <dgm:pt modelId="{2FF01CDE-1D8D-4631-BE35-BFF7445A2E9B}" type="pres">
      <dgm:prSet presAssocID="{78FB2B44-B825-48AA-83AB-C232982F7FBB}" presName="theInnerList" presStyleCnt="0"/>
      <dgm:spPr/>
    </dgm:pt>
    <dgm:pt modelId="{512AA6C4-D62B-464C-B44B-FB7E9618F363}" type="pres">
      <dgm:prSet presAssocID="{8E485CE2-0E94-4493-A82E-879ABA6E6760}" presName="childNode" presStyleLbl="node1" presStyleIdx="4" presStyleCnt="13">
        <dgm:presLayoutVars>
          <dgm:bulletEnabled val="1"/>
        </dgm:presLayoutVars>
      </dgm:prSet>
      <dgm:spPr/>
      <dgm:t>
        <a:bodyPr/>
        <a:lstStyle/>
        <a:p>
          <a:endParaRPr lang="en-US"/>
        </a:p>
      </dgm:t>
    </dgm:pt>
    <dgm:pt modelId="{58E320A3-0F7C-49B7-A96D-B43C83A6D136}" type="pres">
      <dgm:prSet presAssocID="{8E485CE2-0E94-4493-A82E-879ABA6E6760}" presName="aSpace2" presStyleCnt="0"/>
      <dgm:spPr/>
    </dgm:pt>
    <dgm:pt modelId="{3766A1BC-3FA9-444C-AE67-5B779CF28DA2}" type="pres">
      <dgm:prSet presAssocID="{3AEB0322-302C-43B9-86CE-1A93ECEE7CA0}" presName="childNode" presStyleLbl="node1" presStyleIdx="5" presStyleCnt="13">
        <dgm:presLayoutVars>
          <dgm:bulletEnabled val="1"/>
        </dgm:presLayoutVars>
      </dgm:prSet>
      <dgm:spPr/>
      <dgm:t>
        <a:bodyPr/>
        <a:lstStyle/>
        <a:p>
          <a:endParaRPr lang="en-US"/>
        </a:p>
      </dgm:t>
    </dgm:pt>
    <dgm:pt modelId="{7A5A6347-4F91-4E61-81A2-183B05250BC6}" type="pres">
      <dgm:prSet presAssocID="{3AEB0322-302C-43B9-86CE-1A93ECEE7CA0}" presName="aSpace2" presStyleCnt="0"/>
      <dgm:spPr/>
    </dgm:pt>
    <dgm:pt modelId="{06416600-B32A-4708-9DE2-C0CCB732CB89}" type="pres">
      <dgm:prSet presAssocID="{1B44EAA3-3D64-4987-A6EC-469BE6A4DDEB}" presName="childNode" presStyleLbl="node1" presStyleIdx="6" presStyleCnt="13">
        <dgm:presLayoutVars>
          <dgm:bulletEnabled val="1"/>
        </dgm:presLayoutVars>
      </dgm:prSet>
      <dgm:spPr/>
      <dgm:t>
        <a:bodyPr/>
        <a:lstStyle/>
        <a:p>
          <a:endParaRPr lang="en-US"/>
        </a:p>
      </dgm:t>
    </dgm:pt>
    <dgm:pt modelId="{7545CBEB-F155-45DD-A30C-47008B6E236C}" type="pres">
      <dgm:prSet presAssocID="{78FB2B44-B825-48AA-83AB-C232982F7FBB}" presName="aSpace" presStyleCnt="0"/>
      <dgm:spPr/>
    </dgm:pt>
    <dgm:pt modelId="{BA0BE14D-BFAB-404F-96C2-8E37E11EF631}" type="pres">
      <dgm:prSet presAssocID="{A5726CDD-4923-48FB-85A7-2A5BD99D77EF}" presName="compNode" presStyleCnt="0"/>
      <dgm:spPr/>
    </dgm:pt>
    <dgm:pt modelId="{3BF7FF4B-6718-46F7-8697-E85184EDAB92}" type="pres">
      <dgm:prSet presAssocID="{A5726CDD-4923-48FB-85A7-2A5BD99D77EF}" presName="aNode" presStyleLbl="bgShp" presStyleIdx="2" presStyleCnt="3" custLinFactNeighborX="39" custLinFactNeighborY="-1372"/>
      <dgm:spPr/>
      <dgm:t>
        <a:bodyPr/>
        <a:lstStyle/>
        <a:p>
          <a:endParaRPr lang="en-US"/>
        </a:p>
      </dgm:t>
    </dgm:pt>
    <dgm:pt modelId="{295A38A6-4178-4947-AE06-2CB7297F1ADD}" type="pres">
      <dgm:prSet presAssocID="{A5726CDD-4923-48FB-85A7-2A5BD99D77EF}" presName="textNode" presStyleLbl="bgShp" presStyleIdx="2" presStyleCnt="3"/>
      <dgm:spPr/>
      <dgm:t>
        <a:bodyPr/>
        <a:lstStyle/>
        <a:p>
          <a:endParaRPr lang="en-US"/>
        </a:p>
      </dgm:t>
    </dgm:pt>
    <dgm:pt modelId="{35DE8F71-35D1-4612-B92D-52309C727496}" type="pres">
      <dgm:prSet presAssocID="{A5726CDD-4923-48FB-85A7-2A5BD99D77EF}" presName="compChildNode" presStyleCnt="0"/>
      <dgm:spPr/>
    </dgm:pt>
    <dgm:pt modelId="{C5D2F7DB-68A7-46A7-9C08-C322C91D8A7E}" type="pres">
      <dgm:prSet presAssocID="{A5726CDD-4923-48FB-85A7-2A5BD99D77EF}" presName="theInnerList" presStyleCnt="0"/>
      <dgm:spPr/>
    </dgm:pt>
    <dgm:pt modelId="{6D478956-851D-4B82-802E-EDA271A4C709}" type="pres">
      <dgm:prSet presAssocID="{ECA91796-6335-4AF8-9491-FD7A2825B0F3}" presName="childNode" presStyleLbl="node1" presStyleIdx="7" presStyleCnt="13">
        <dgm:presLayoutVars>
          <dgm:bulletEnabled val="1"/>
        </dgm:presLayoutVars>
      </dgm:prSet>
      <dgm:spPr/>
      <dgm:t>
        <a:bodyPr/>
        <a:lstStyle/>
        <a:p>
          <a:endParaRPr lang="en-US"/>
        </a:p>
      </dgm:t>
    </dgm:pt>
    <dgm:pt modelId="{64D7E0FD-675B-4C82-B787-4A28E3EC68CD}" type="pres">
      <dgm:prSet presAssocID="{ECA91796-6335-4AF8-9491-FD7A2825B0F3}" presName="aSpace2" presStyleCnt="0"/>
      <dgm:spPr/>
    </dgm:pt>
    <dgm:pt modelId="{091F9F56-A8EB-4CAD-838C-1FD7AB8A2EDD}" type="pres">
      <dgm:prSet presAssocID="{825F372B-54BF-4594-8F78-ABAD230EFECE}" presName="childNode" presStyleLbl="node1" presStyleIdx="8" presStyleCnt="13">
        <dgm:presLayoutVars>
          <dgm:bulletEnabled val="1"/>
        </dgm:presLayoutVars>
      </dgm:prSet>
      <dgm:spPr/>
      <dgm:t>
        <a:bodyPr/>
        <a:lstStyle/>
        <a:p>
          <a:endParaRPr lang="en-US"/>
        </a:p>
      </dgm:t>
    </dgm:pt>
    <dgm:pt modelId="{0BC77856-EFB7-4558-B988-AE8C579A895B}" type="pres">
      <dgm:prSet presAssocID="{825F372B-54BF-4594-8F78-ABAD230EFECE}" presName="aSpace2" presStyleCnt="0"/>
      <dgm:spPr/>
    </dgm:pt>
    <dgm:pt modelId="{D63BDC1A-6639-4A05-8E1B-A358E826B29A}" type="pres">
      <dgm:prSet presAssocID="{61938D10-F68B-49B2-BB77-E2924E9F5064}" presName="childNode" presStyleLbl="node1" presStyleIdx="9" presStyleCnt="13">
        <dgm:presLayoutVars>
          <dgm:bulletEnabled val="1"/>
        </dgm:presLayoutVars>
      </dgm:prSet>
      <dgm:spPr/>
      <dgm:t>
        <a:bodyPr/>
        <a:lstStyle/>
        <a:p>
          <a:endParaRPr lang="en-US"/>
        </a:p>
      </dgm:t>
    </dgm:pt>
    <dgm:pt modelId="{ABBFBEEF-EB70-4A58-A301-BF42AFEF2986}" type="pres">
      <dgm:prSet presAssocID="{61938D10-F68B-49B2-BB77-E2924E9F5064}" presName="aSpace2" presStyleCnt="0"/>
      <dgm:spPr/>
    </dgm:pt>
    <dgm:pt modelId="{BFFEE30E-96E8-413A-9477-CE93E9762D42}" type="pres">
      <dgm:prSet presAssocID="{B64DB383-E643-4B9F-9FE1-0DC2FBD43B47}" presName="childNode" presStyleLbl="node1" presStyleIdx="10" presStyleCnt="13">
        <dgm:presLayoutVars>
          <dgm:bulletEnabled val="1"/>
        </dgm:presLayoutVars>
      </dgm:prSet>
      <dgm:spPr/>
      <dgm:t>
        <a:bodyPr/>
        <a:lstStyle/>
        <a:p>
          <a:endParaRPr lang="en-US"/>
        </a:p>
      </dgm:t>
    </dgm:pt>
    <dgm:pt modelId="{0415CA8E-E028-4C2A-9571-FDCBED9FA5E5}" type="pres">
      <dgm:prSet presAssocID="{B64DB383-E643-4B9F-9FE1-0DC2FBD43B47}" presName="aSpace2" presStyleCnt="0"/>
      <dgm:spPr/>
    </dgm:pt>
    <dgm:pt modelId="{A7F4CA31-B8D6-4BAE-A63D-6554FAA131FB}" type="pres">
      <dgm:prSet presAssocID="{498C060A-6D84-40D1-8AF7-2E324F39D413}" presName="childNode" presStyleLbl="node1" presStyleIdx="11" presStyleCnt="13">
        <dgm:presLayoutVars>
          <dgm:bulletEnabled val="1"/>
        </dgm:presLayoutVars>
      </dgm:prSet>
      <dgm:spPr/>
      <dgm:t>
        <a:bodyPr/>
        <a:lstStyle/>
        <a:p>
          <a:endParaRPr lang="en-US"/>
        </a:p>
      </dgm:t>
    </dgm:pt>
    <dgm:pt modelId="{8503640F-570E-4DB3-B387-79FC571EB5EC}" type="pres">
      <dgm:prSet presAssocID="{498C060A-6D84-40D1-8AF7-2E324F39D413}" presName="aSpace2" presStyleCnt="0"/>
      <dgm:spPr/>
    </dgm:pt>
    <dgm:pt modelId="{D4100460-8368-4C61-949E-A9F3C312AD8F}" type="pres">
      <dgm:prSet presAssocID="{67139583-1A14-41C0-B073-5572FF031888}" presName="childNode" presStyleLbl="node1" presStyleIdx="12" presStyleCnt="13">
        <dgm:presLayoutVars>
          <dgm:bulletEnabled val="1"/>
        </dgm:presLayoutVars>
      </dgm:prSet>
      <dgm:spPr/>
      <dgm:t>
        <a:bodyPr/>
        <a:lstStyle/>
        <a:p>
          <a:endParaRPr lang="en-US"/>
        </a:p>
      </dgm:t>
    </dgm:pt>
  </dgm:ptLst>
  <dgm:cxnLst>
    <dgm:cxn modelId="{64BEB566-00A4-45E4-82DF-489116E8E7FB}" type="presOf" srcId="{473BEF52-4040-4226-9BC7-9DF1BA4A0E3A}" destId="{E488E351-DFD5-4CBA-87FC-4665DFCF5E04}" srcOrd="0" destOrd="0" presId="urn:microsoft.com/office/officeart/2005/8/layout/lProcess2"/>
    <dgm:cxn modelId="{6A6C34B8-46D9-42BC-B1CE-BCCE8D03E101}" srcId="{78FB2B44-B825-48AA-83AB-C232982F7FBB}" destId="{1B44EAA3-3D64-4987-A6EC-469BE6A4DDEB}" srcOrd="2" destOrd="0" parTransId="{9698D03F-FDAA-478C-84D4-B3466AE5A386}" sibTransId="{180A8645-5600-4E04-B49B-96537F3813FB}"/>
    <dgm:cxn modelId="{D265D9E7-131E-4F57-90FB-AB9A030A59A7}" srcId="{6A0F15C1-8D59-4601-A905-C2AB75A12D57}" destId="{4AB73784-6FC2-43AE-8485-38033282E1EE}" srcOrd="3" destOrd="0" parTransId="{B1CA87F0-75C4-4EEE-9B4F-A89AEDB6B70A}" sibTransId="{D91FE5FD-C6A0-4EC4-B81B-F54D54A0035D}"/>
    <dgm:cxn modelId="{FC241D90-E11D-4905-8556-38BC75B29063}" type="presOf" srcId="{6A0F15C1-8D59-4601-A905-C2AB75A12D57}" destId="{8D8759B7-9AFD-49FC-9B3A-5CA1BCA58064}" srcOrd="1" destOrd="0" presId="urn:microsoft.com/office/officeart/2005/8/layout/lProcess2"/>
    <dgm:cxn modelId="{83462169-3AC4-49C5-A436-45349D3CA43C}" type="presOf" srcId="{498C060A-6D84-40D1-8AF7-2E324F39D413}" destId="{A7F4CA31-B8D6-4BAE-A63D-6554FAA131FB}" srcOrd="0" destOrd="0" presId="urn:microsoft.com/office/officeart/2005/8/layout/lProcess2"/>
    <dgm:cxn modelId="{6E5D11C1-E9B6-435E-9DFC-2ACF4997654E}" srcId="{6A0F15C1-8D59-4601-A905-C2AB75A12D57}" destId="{473BEF52-4040-4226-9BC7-9DF1BA4A0E3A}" srcOrd="1" destOrd="0" parTransId="{BD30CC53-BA84-412A-AD6E-C51ABFF30A81}" sibTransId="{BD9B5CD4-BB43-4262-8655-2D9AF9DE6654}"/>
    <dgm:cxn modelId="{7A847ED9-E0DA-4EDC-9309-4C6B29B422BD}" type="presOf" srcId="{6A0F15C1-8D59-4601-A905-C2AB75A12D57}" destId="{2F2E0E43-00E0-436A-A31F-D7BC1C637477}" srcOrd="0" destOrd="0" presId="urn:microsoft.com/office/officeart/2005/8/layout/lProcess2"/>
    <dgm:cxn modelId="{CB89D1EF-7FF9-427E-B91C-1AEEA0558136}" srcId="{046A4D42-0380-41C7-9058-299DB76DC972}" destId="{6A0F15C1-8D59-4601-A905-C2AB75A12D57}" srcOrd="0" destOrd="0" parTransId="{9DA0B225-9F29-4F0B-92F9-61FEA9E16768}" sibTransId="{8EBDBA7C-3DFC-441A-BDCD-F07845450C68}"/>
    <dgm:cxn modelId="{41B630DA-C33D-4B74-AF8E-E8635729617E}" type="presOf" srcId="{A5726CDD-4923-48FB-85A7-2A5BD99D77EF}" destId="{3BF7FF4B-6718-46F7-8697-E85184EDAB92}" srcOrd="0" destOrd="0" presId="urn:microsoft.com/office/officeart/2005/8/layout/lProcess2"/>
    <dgm:cxn modelId="{9C5E6FCC-4B99-4AAC-8C22-081C7512E36B}" srcId="{78FB2B44-B825-48AA-83AB-C232982F7FBB}" destId="{3AEB0322-302C-43B9-86CE-1A93ECEE7CA0}" srcOrd="1" destOrd="0" parTransId="{4375F512-0CA9-4B24-BF9D-EF7BE90D9AD2}" sibTransId="{DC2F911F-2EB0-416D-BAE9-25C8B6119112}"/>
    <dgm:cxn modelId="{D839FE1C-48DE-487A-A015-7ADCECD5D2E6}" type="presOf" srcId="{825F372B-54BF-4594-8F78-ABAD230EFECE}" destId="{091F9F56-A8EB-4CAD-838C-1FD7AB8A2EDD}" srcOrd="0" destOrd="0" presId="urn:microsoft.com/office/officeart/2005/8/layout/lProcess2"/>
    <dgm:cxn modelId="{8408DC2B-F68A-4852-B25F-C2AD7F54F268}" type="presOf" srcId="{B64DB383-E643-4B9F-9FE1-0DC2FBD43B47}" destId="{BFFEE30E-96E8-413A-9477-CE93E9762D42}" srcOrd="0" destOrd="0" presId="urn:microsoft.com/office/officeart/2005/8/layout/lProcess2"/>
    <dgm:cxn modelId="{82B98943-6771-448C-AE96-B5F6D5A7C70B}" srcId="{046A4D42-0380-41C7-9058-299DB76DC972}" destId="{A5726CDD-4923-48FB-85A7-2A5BD99D77EF}" srcOrd="2" destOrd="0" parTransId="{EC6B2EDF-19DC-4DC2-8273-4ADAB4674109}" sibTransId="{7467078E-E380-4FEB-A76B-2DE70EBE1AF1}"/>
    <dgm:cxn modelId="{C8F51AB0-F056-412C-A86D-A74DF85CFAC9}" srcId="{A5726CDD-4923-48FB-85A7-2A5BD99D77EF}" destId="{498C060A-6D84-40D1-8AF7-2E324F39D413}" srcOrd="4" destOrd="0" parTransId="{2AFEE423-9327-4092-821E-0F077330E21F}" sibTransId="{EA2B35E5-31AF-4C61-95D7-F1653DA1A736}"/>
    <dgm:cxn modelId="{D44EF3CC-F7DB-4FF0-B0F8-D567EC8FB44D}" type="presOf" srcId="{ECA91796-6335-4AF8-9491-FD7A2825B0F3}" destId="{6D478956-851D-4B82-802E-EDA271A4C709}" srcOrd="0" destOrd="0" presId="urn:microsoft.com/office/officeart/2005/8/layout/lProcess2"/>
    <dgm:cxn modelId="{2DDC7021-C01C-4B46-B843-117132781D88}" type="presOf" srcId="{67139583-1A14-41C0-B073-5572FF031888}" destId="{D4100460-8368-4C61-949E-A9F3C312AD8F}" srcOrd="0" destOrd="0" presId="urn:microsoft.com/office/officeart/2005/8/layout/lProcess2"/>
    <dgm:cxn modelId="{84B6CF80-42FA-43C9-956E-2AEB08EE3B1C}" srcId="{6A0F15C1-8D59-4601-A905-C2AB75A12D57}" destId="{27B9D535-D030-4356-B3B7-7B6FB42C74E5}" srcOrd="0" destOrd="0" parTransId="{88D9F1DE-6593-481D-B6DD-FF8D75B8A147}" sibTransId="{122DC8A6-DBFA-4491-9267-4D5E9D6D03C5}"/>
    <dgm:cxn modelId="{B417CEC7-A417-43EF-870D-1DC6FF27F098}" type="presOf" srcId="{1B44EAA3-3D64-4987-A6EC-469BE6A4DDEB}" destId="{06416600-B32A-4708-9DE2-C0CCB732CB89}" srcOrd="0" destOrd="0" presId="urn:microsoft.com/office/officeart/2005/8/layout/lProcess2"/>
    <dgm:cxn modelId="{8D3586AF-B043-4C06-983E-9C3BF64FC869}" type="presOf" srcId="{8E485CE2-0E94-4493-A82E-879ABA6E6760}" destId="{512AA6C4-D62B-464C-B44B-FB7E9618F363}" srcOrd="0" destOrd="0" presId="urn:microsoft.com/office/officeart/2005/8/layout/lProcess2"/>
    <dgm:cxn modelId="{313908A4-EC15-415F-8CB0-1D0AEE335168}" srcId="{A5726CDD-4923-48FB-85A7-2A5BD99D77EF}" destId="{825F372B-54BF-4594-8F78-ABAD230EFECE}" srcOrd="1" destOrd="0" parTransId="{E0E6CC07-CA82-4DCF-96E8-2333972957B4}" sibTransId="{E152EB73-DF75-4F14-BE83-32DDF71A6F63}"/>
    <dgm:cxn modelId="{911861B8-51A6-4426-91E8-686F21C32772}" type="presOf" srcId="{3AEB0322-302C-43B9-86CE-1A93ECEE7CA0}" destId="{3766A1BC-3FA9-444C-AE67-5B779CF28DA2}" srcOrd="0" destOrd="0" presId="urn:microsoft.com/office/officeart/2005/8/layout/lProcess2"/>
    <dgm:cxn modelId="{9A9A9576-C4F5-4A7C-B625-0C0DCA2AB580}" type="presOf" srcId="{27B9D535-D030-4356-B3B7-7B6FB42C74E5}" destId="{4B8D6333-BD26-4AF7-B0E1-E9574876053E}" srcOrd="0" destOrd="0" presId="urn:microsoft.com/office/officeart/2005/8/layout/lProcess2"/>
    <dgm:cxn modelId="{89CE5C6E-0DCE-47E3-ADB7-3A35413D3644}" srcId="{78FB2B44-B825-48AA-83AB-C232982F7FBB}" destId="{8E485CE2-0E94-4493-A82E-879ABA6E6760}" srcOrd="0" destOrd="0" parTransId="{71FF0B5A-81C9-4535-83B1-80DE1FAC7DA3}" sibTransId="{908A4D32-3D1B-479A-9CA8-B3EF8D921F4D}"/>
    <dgm:cxn modelId="{C8A0990E-3D40-4B95-9847-999DABE2D69F}" type="presOf" srcId="{61938D10-F68B-49B2-BB77-E2924E9F5064}" destId="{D63BDC1A-6639-4A05-8E1B-A358E826B29A}" srcOrd="0" destOrd="0" presId="urn:microsoft.com/office/officeart/2005/8/layout/lProcess2"/>
    <dgm:cxn modelId="{3179FF28-2B0C-4BCD-A12A-F5EFBEF56843}" type="presOf" srcId="{78FB2B44-B825-48AA-83AB-C232982F7FBB}" destId="{CE023732-B403-4EB6-971E-E84BCE52C8FF}" srcOrd="0" destOrd="0" presId="urn:microsoft.com/office/officeart/2005/8/layout/lProcess2"/>
    <dgm:cxn modelId="{98CF972C-F39D-4C2D-9B3D-4BDDFBA03553}" type="presOf" srcId="{4AB73784-6FC2-43AE-8485-38033282E1EE}" destId="{2AA4721E-6960-439A-9AC8-7B57F36D4F92}" srcOrd="0" destOrd="0" presId="urn:microsoft.com/office/officeart/2005/8/layout/lProcess2"/>
    <dgm:cxn modelId="{59E08B22-DEA1-40F0-8192-B760C8376A93}" type="presOf" srcId="{78FB2B44-B825-48AA-83AB-C232982F7FBB}" destId="{10DEA29D-440A-4D65-8495-B9FC97D6D962}" srcOrd="1" destOrd="0" presId="urn:microsoft.com/office/officeart/2005/8/layout/lProcess2"/>
    <dgm:cxn modelId="{4D0BCE8D-B783-4A56-BA0A-ED377A358797}" type="presOf" srcId="{046A4D42-0380-41C7-9058-299DB76DC972}" destId="{27008DE9-BC29-446C-827E-0F4D18A09FD5}" srcOrd="0" destOrd="0" presId="urn:microsoft.com/office/officeart/2005/8/layout/lProcess2"/>
    <dgm:cxn modelId="{5FDCD72B-8276-4C57-842C-B6AF188D87D7}" srcId="{6A0F15C1-8D59-4601-A905-C2AB75A12D57}" destId="{C2D75419-A683-43E5-BCEC-DEC3857B0E1D}" srcOrd="2" destOrd="0" parTransId="{9BBE3A67-466D-44D2-9AAA-EDC1FDB4EC11}" sibTransId="{F1A9B638-C4B4-4D84-B196-0248089DD0BA}"/>
    <dgm:cxn modelId="{92890FC2-E4D9-4B3E-8FB9-AADABDE0EAD8}" type="presOf" srcId="{C2D75419-A683-43E5-BCEC-DEC3857B0E1D}" destId="{0B908002-3905-4EA5-9724-F8306B83D309}" srcOrd="0" destOrd="0" presId="urn:microsoft.com/office/officeart/2005/8/layout/lProcess2"/>
    <dgm:cxn modelId="{820E3362-654A-41F8-A4B4-329DC27F5354}" srcId="{046A4D42-0380-41C7-9058-299DB76DC972}" destId="{78FB2B44-B825-48AA-83AB-C232982F7FBB}" srcOrd="1" destOrd="0" parTransId="{64C72910-ADEE-487E-924B-319E6E13598A}" sibTransId="{816FFA6E-7F16-436C-9A67-49017E6550F2}"/>
    <dgm:cxn modelId="{A02D6EF4-6D7F-403D-AD1A-3E5B9A6BA0F0}" type="presOf" srcId="{A5726CDD-4923-48FB-85A7-2A5BD99D77EF}" destId="{295A38A6-4178-4947-AE06-2CB7297F1ADD}" srcOrd="1" destOrd="0" presId="urn:microsoft.com/office/officeart/2005/8/layout/lProcess2"/>
    <dgm:cxn modelId="{3737DA9A-CB69-4CFB-A7CF-9B36F4FC008A}" srcId="{A5726CDD-4923-48FB-85A7-2A5BD99D77EF}" destId="{61938D10-F68B-49B2-BB77-E2924E9F5064}" srcOrd="2" destOrd="0" parTransId="{5CAA8618-0C4D-48A7-B9C7-DACB42D7285D}" sibTransId="{1F219F8E-65A2-4ED8-9D18-AAAAD521A7D7}"/>
    <dgm:cxn modelId="{240E39AA-6F8E-4791-A931-0B9B0290C419}" srcId="{A5726CDD-4923-48FB-85A7-2A5BD99D77EF}" destId="{ECA91796-6335-4AF8-9491-FD7A2825B0F3}" srcOrd="0" destOrd="0" parTransId="{26FAF117-5989-4998-8DB8-D1518E2501BE}" sibTransId="{8C6C35B9-8C0C-4819-AF3E-448CBD5E1127}"/>
    <dgm:cxn modelId="{9B3E8765-86CD-4433-A3B4-AF8688910723}" srcId="{A5726CDD-4923-48FB-85A7-2A5BD99D77EF}" destId="{67139583-1A14-41C0-B073-5572FF031888}" srcOrd="5" destOrd="0" parTransId="{DAA7435F-8E4D-41A7-821D-94AC06CD783A}" sibTransId="{5820B721-F613-440F-B963-CB612AF664ED}"/>
    <dgm:cxn modelId="{FBBE2286-C2A2-4A1C-8046-4B154CFDF420}" srcId="{A5726CDD-4923-48FB-85A7-2A5BD99D77EF}" destId="{B64DB383-E643-4B9F-9FE1-0DC2FBD43B47}" srcOrd="3" destOrd="0" parTransId="{4619C074-6B34-46A5-84BA-C63AFA738BF2}" sibTransId="{EACAC879-FC95-40F6-8C1F-8A7487F186EB}"/>
    <dgm:cxn modelId="{80F9BF3A-C646-4EC2-83CD-8F8487CBFD27}" type="presParOf" srcId="{27008DE9-BC29-446C-827E-0F4D18A09FD5}" destId="{4554F0EC-8C5C-4BF9-8D3E-918994DA5DF8}" srcOrd="0" destOrd="0" presId="urn:microsoft.com/office/officeart/2005/8/layout/lProcess2"/>
    <dgm:cxn modelId="{A391D2E1-99D2-4C79-8279-F85518E6BD48}" type="presParOf" srcId="{4554F0EC-8C5C-4BF9-8D3E-918994DA5DF8}" destId="{2F2E0E43-00E0-436A-A31F-D7BC1C637477}" srcOrd="0" destOrd="0" presId="urn:microsoft.com/office/officeart/2005/8/layout/lProcess2"/>
    <dgm:cxn modelId="{26E5A946-FC88-49B6-B198-B95959828309}" type="presParOf" srcId="{4554F0EC-8C5C-4BF9-8D3E-918994DA5DF8}" destId="{8D8759B7-9AFD-49FC-9B3A-5CA1BCA58064}" srcOrd="1" destOrd="0" presId="urn:microsoft.com/office/officeart/2005/8/layout/lProcess2"/>
    <dgm:cxn modelId="{CD285FCE-3192-4B96-B96A-3CC0D908DAAE}" type="presParOf" srcId="{4554F0EC-8C5C-4BF9-8D3E-918994DA5DF8}" destId="{5C4847F8-92CC-4E78-A7EA-5902710F56BB}" srcOrd="2" destOrd="0" presId="urn:microsoft.com/office/officeart/2005/8/layout/lProcess2"/>
    <dgm:cxn modelId="{838E4BDA-8DB4-44D6-9179-6C161FC274E7}" type="presParOf" srcId="{5C4847F8-92CC-4E78-A7EA-5902710F56BB}" destId="{8D018BF8-8F58-421D-ABDD-0BCD37385847}" srcOrd="0" destOrd="0" presId="urn:microsoft.com/office/officeart/2005/8/layout/lProcess2"/>
    <dgm:cxn modelId="{AF56CEF0-2D1E-47A0-A85A-3E04999C81A1}" type="presParOf" srcId="{8D018BF8-8F58-421D-ABDD-0BCD37385847}" destId="{4B8D6333-BD26-4AF7-B0E1-E9574876053E}" srcOrd="0" destOrd="0" presId="urn:microsoft.com/office/officeart/2005/8/layout/lProcess2"/>
    <dgm:cxn modelId="{B904E948-C951-4591-9AF5-44A56FB083A8}" type="presParOf" srcId="{8D018BF8-8F58-421D-ABDD-0BCD37385847}" destId="{FF954F6B-6652-4FF8-90FC-77C95AC8A1F6}" srcOrd="1" destOrd="0" presId="urn:microsoft.com/office/officeart/2005/8/layout/lProcess2"/>
    <dgm:cxn modelId="{A494B62A-343D-4B7A-A6E5-CE3B731738E2}" type="presParOf" srcId="{8D018BF8-8F58-421D-ABDD-0BCD37385847}" destId="{E488E351-DFD5-4CBA-87FC-4665DFCF5E04}" srcOrd="2" destOrd="0" presId="urn:microsoft.com/office/officeart/2005/8/layout/lProcess2"/>
    <dgm:cxn modelId="{82D2B283-BF4E-4A8E-86A9-43ABB906A1B2}" type="presParOf" srcId="{8D018BF8-8F58-421D-ABDD-0BCD37385847}" destId="{9A52DB1F-CB69-4A0E-BD35-BB3A702C77B2}" srcOrd="3" destOrd="0" presId="urn:microsoft.com/office/officeart/2005/8/layout/lProcess2"/>
    <dgm:cxn modelId="{BA4E0C2D-0517-4F74-A024-F542F7043B16}" type="presParOf" srcId="{8D018BF8-8F58-421D-ABDD-0BCD37385847}" destId="{0B908002-3905-4EA5-9724-F8306B83D309}" srcOrd="4" destOrd="0" presId="urn:microsoft.com/office/officeart/2005/8/layout/lProcess2"/>
    <dgm:cxn modelId="{0B07E0BA-6E14-489B-8CA4-FC69C595B8F1}" type="presParOf" srcId="{8D018BF8-8F58-421D-ABDD-0BCD37385847}" destId="{FBC38542-A2E8-4047-8544-D0EA8A132787}" srcOrd="5" destOrd="0" presId="urn:microsoft.com/office/officeart/2005/8/layout/lProcess2"/>
    <dgm:cxn modelId="{1D1FD1C4-DE5D-4EEF-9142-B12067D4D040}" type="presParOf" srcId="{8D018BF8-8F58-421D-ABDD-0BCD37385847}" destId="{2AA4721E-6960-439A-9AC8-7B57F36D4F92}" srcOrd="6" destOrd="0" presId="urn:microsoft.com/office/officeart/2005/8/layout/lProcess2"/>
    <dgm:cxn modelId="{F7AB15AE-1EBB-4975-9FE8-48CD12D1208C}" type="presParOf" srcId="{27008DE9-BC29-446C-827E-0F4D18A09FD5}" destId="{A68D85E1-C758-47AE-B50F-17C2A782FEAA}" srcOrd="1" destOrd="0" presId="urn:microsoft.com/office/officeart/2005/8/layout/lProcess2"/>
    <dgm:cxn modelId="{A8509DF5-8027-416A-B4B6-85DE29129F48}" type="presParOf" srcId="{27008DE9-BC29-446C-827E-0F4D18A09FD5}" destId="{8A6503BA-8BA6-4E80-BC7A-8F1EB60DE135}" srcOrd="2" destOrd="0" presId="urn:microsoft.com/office/officeart/2005/8/layout/lProcess2"/>
    <dgm:cxn modelId="{6B744B7B-808A-4DBE-BEC6-BCF32B904196}" type="presParOf" srcId="{8A6503BA-8BA6-4E80-BC7A-8F1EB60DE135}" destId="{CE023732-B403-4EB6-971E-E84BCE52C8FF}" srcOrd="0" destOrd="0" presId="urn:microsoft.com/office/officeart/2005/8/layout/lProcess2"/>
    <dgm:cxn modelId="{77FEAE74-EE51-4876-BB6F-D93C5A756812}" type="presParOf" srcId="{8A6503BA-8BA6-4E80-BC7A-8F1EB60DE135}" destId="{10DEA29D-440A-4D65-8495-B9FC97D6D962}" srcOrd="1" destOrd="0" presId="urn:microsoft.com/office/officeart/2005/8/layout/lProcess2"/>
    <dgm:cxn modelId="{449AD1BA-9124-4C2C-B867-3ACC605A964C}" type="presParOf" srcId="{8A6503BA-8BA6-4E80-BC7A-8F1EB60DE135}" destId="{740E7DF6-ADAC-4694-AE05-F833F9611A18}" srcOrd="2" destOrd="0" presId="urn:microsoft.com/office/officeart/2005/8/layout/lProcess2"/>
    <dgm:cxn modelId="{3CD23D3E-FAC7-4B06-A04B-BCCF47AB5F93}" type="presParOf" srcId="{740E7DF6-ADAC-4694-AE05-F833F9611A18}" destId="{2FF01CDE-1D8D-4631-BE35-BFF7445A2E9B}" srcOrd="0" destOrd="0" presId="urn:microsoft.com/office/officeart/2005/8/layout/lProcess2"/>
    <dgm:cxn modelId="{7C0EB640-55B1-40FF-93F1-DBC0F69F907A}" type="presParOf" srcId="{2FF01CDE-1D8D-4631-BE35-BFF7445A2E9B}" destId="{512AA6C4-D62B-464C-B44B-FB7E9618F363}" srcOrd="0" destOrd="0" presId="urn:microsoft.com/office/officeart/2005/8/layout/lProcess2"/>
    <dgm:cxn modelId="{338CB1A8-8615-44D2-8222-33B0E821E129}" type="presParOf" srcId="{2FF01CDE-1D8D-4631-BE35-BFF7445A2E9B}" destId="{58E320A3-0F7C-49B7-A96D-B43C83A6D136}" srcOrd="1" destOrd="0" presId="urn:microsoft.com/office/officeart/2005/8/layout/lProcess2"/>
    <dgm:cxn modelId="{294468AA-97A9-49E1-AE06-A4E6E2F5B673}" type="presParOf" srcId="{2FF01CDE-1D8D-4631-BE35-BFF7445A2E9B}" destId="{3766A1BC-3FA9-444C-AE67-5B779CF28DA2}" srcOrd="2" destOrd="0" presId="urn:microsoft.com/office/officeart/2005/8/layout/lProcess2"/>
    <dgm:cxn modelId="{CA596FF0-8A9D-422E-BF16-F7A26EEA589A}" type="presParOf" srcId="{2FF01CDE-1D8D-4631-BE35-BFF7445A2E9B}" destId="{7A5A6347-4F91-4E61-81A2-183B05250BC6}" srcOrd="3" destOrd="0" presId="urn:microsoft.com/office/officeart/2005/8/layout/lProcess2"/>
    <dgm:cxn modelId="{52EC3853-A918-4C34-A30B-48DCAD3FA25C}" type="presParOf" srcId="{2FF01CDE-1D8D-4631-BE35-BFF7445A2E9B}" destId="{06416600-B32A-4708-9DE2-C0CCB732CB89}" srcOrd="4" destOrd="0" presId="urn:microsoft.com/office/officeart/2005/8/layout/lProcess2"/>
    <dgm:cxn modelId="{04DF5D93-B635-4445-AA22-F6F40DE01194}" type="presParOf" srcId="{27008DE9-BC29-446C-827E-0F4D18A09FD5}" destId="{7545CBEB-F155-45DD-A30C-47008B6E236C}" srcOrd="3" destOrd="0" presId="urn:microsoft.com/office/officeart/2005/8/layout/lProcess2"/>
    <dgm:cxn modelId="{A55EA88C-46E0-49E9-886B-4242FC2DF8B8}" type="presParOf" srcId="{27008DE9-BC29-446C-827E-0F4D18A09FD5}" destId="{BA0BE14D-BFAB-404F-96C2-8E37E11EF631}" srcOrd="4" destOrd="0" presId="urn:microsoft.com/office/officeart/2005/8/layout/lProcess2"/>
    <dgm:cxn modelId="{C22331DF-1AA5-44D9-AA2D-8499E1D9E9E3}" type="presParOf" srcId="{BA0BE14D-BFAB-404F-96C2-8E37E11EF631}" destId="{3BF7FF4B-6718-46F7-8697-E85184EDAB92}" srcOrd="0" destOrd="0" presId="urn:microsoft.com/office/officeart/2005/8/layout/lProcess2"/>
    <dgm:cxn modelId="{D24AF4F9-28D0-4829-9118-166A3C1222F7}" type="presParOf" srcId="{BA0BE14D-BFAB-404F-96C2-8E37E11EF631}" destId="{295A38A6-4178-4947-AE06-2CB7297F1ADD}" srcOrd="1" destOrd="0" presId="urn:microsoft.com/office/officeart/2005/8/layout/lProcess2"/>
    <dgm:cxn modelId="{2F3085C7-B899-40CD-8F91-E66297A95603}" type="presParOf" srcId="{BA0BE14D-BFAB-404F-96C2-8E37E11EF631}" destId="{35DE8F71-35D1-4612-B92D-52309C727496}" srcOrd="2" destOrd="0" presId="urn:microsoft.com/office/officeart/2005/8/layout/lProcess2"/>
    <dgm:cxn modelId="{4C7438E3-D2B8-492E-8F66-3475E1266142}" type="presParOf" srcId="{35DE8F71-35D1-4612-B92D-52309C727496}" destId="{C5D2F7DB-68A7-46A7-9C08-C322C91D8A7E}" srcOrd="0" destOrd="0" presId="urn:microsoft.com/office/officeart/2005/8/layout/lProcess2"/>
    <dgm:cxn modelId="{30F7E784-8CBF-4FCC-BEA7-410D3E7374BA}" type="presParOf" srcId="{C5D2F7DB-68A7-46A7-9C08-C322C91D8A7E}" destId="{6D478956-851D-4B82-802E-EDA271A4C709}" srcOrd="0" destOrd="0" presId="urn:microsoft.com/office/officeart/2005/8/layout/lProcess2"/>
    <dgm:cxn modelId="{8CA7176F-419D-43F1-A8A4-85FFD8162A45}" type="presParOf" srcId="{C5D2F7DB-68A7-46A7-9C08-C322C91D8A7E}" destId="{64D7E0FD-675B-4C82-B787-4A28E3EC68CD}" srcOrd="1" destOrd="0" presId="urn:microsoft.com/office/officeart/2005/8/layout/lProcess2"/>
    <dgm:cxn modelId="{40524D2A-5416-4C69-9F51-605BF7F1F3DC}" type="presParOf" srcId="{C5D2F7DB-68A7-46A7-9C08-C322C91D8A7E}" destId="{091F9F56-A8EB-4CAD-838C-1FD7AB8A2EDD}" srcOrd="2" destOrd="0" presId="urn:microsoft.com/office/officeart/2005/8/layout/lProcess2"/>
    <dgm:cxn modelId="{153C2E96-A196-4754-B6C1-98E21933D3CD}" type="presParOf" srcId="{C5D2F7DB-68A7-46A7-9C08-C322C91D8A7E}" destId="{0BC77856-EFB7-4558-B988-AE8C579A895B}" srcOrd="3" destOrd="0" presId="urn:microsoft.com/office/officeart/2005/8/layout/lProcess2"/>
    <dgm:cxn modelId="{9F01D481-055E-45C6-81CF-C93C45AF6C07}" type="presParOf" srcId="{C5D2F7DB-68A7-46A7-9C08-C322C91D8A7E}" destId="{D63BDC1A-6639-4A05-8E1B-A358E826B29A}" srcOrd="4" destOrd="0" presId="urn:microsoft.com/office/officeart/2005/8/layout/lProcess2"/>
    <dgm:cxn modelId="{8149EA8E-359C-4A70-9EC4-DAFB074BF733}" type="presParOf" srcId="{C5D2F7DB-68A7-46A7-9C08-C322C91D8A7E}" destId="{ABBFBEEF-EB70-4A58-A301-BF42AFEF2986}" srcOrd="5" destOrd="0" presId="urn:microsoft.com/office/officeart/2005/8/layout/lProcess2"/>
    <dgm:cxn modelId="{30ABF02A-5E26-4C5A-9C39-13174B92F5AC}" type="presParOf" srcId="{C5D2F7DB-68A7-46A7-9C08-C322C91D8A7E}" destId="{BFFEE30E-96E8-413A-9477-CE93E9762D42}" srcOrd="6" destOrd="0" presId="urn:microsoft.com/office/officeart/2005/8/layout/lProcess2"/>
    <dgm:cxn modelId="{938CE9EC-F0A9-4E8A-AA64-6E48A5F49562}" type="presParOf" srcId="{C5D2F7DB-68A7-46A7-9C08-C322C91D8A7E}" destId="{0415CA8E-E028-4C2A-9571-FDCBED9FA5E5}" srcOrd="7" destOrd="0" presId="urn:microsoft.com/office/officeart/2005/8/layout/lProcess2"/>
    <dgm:cxn modelId="{122B82BF-4C2A-43E4-BFF0-D929E68C8392}" type="presParOf" srcId="{C5D2F7DB-68A7-46A7-9C08-C322C91D8A7E}" destId="{A7F4CA31-B8D6-4BAE-A63D-6554FAA131FB}" srcOrd="8" destOrd="0" presId="urn:microsoft.com/office/officeart/2005/8/layout/lProcess2"/>
    <dgm:cxn modelId="{8415488F-29F7-4C43-BABC-675E60280EDB}" type="presParOf" srcId="{C5D2F7DB-68A7-46A7-9C08-C322C91D8A7E}" destId="{8503640F-570E-4DB3-B387-79FC571EB5EC}" srcOrd="9" destOrd="0" presId="urn:microsoft.com/office/officeart/2005/8/layout/lProcess2"/>
    <dgm:cxn modelId="{CCC50C91-AE44-41A3-9AAB-EF21F6AC58DB}" type="presParOf" srcId="{C5D2F7DB-68A7-46A7-9C08-C322C91D8A7E}" destId="{D4100460-8368-4C61-949E-A9F3C312AD8F}" srcOrd="10" destOrd="0" presId="urn:microsoft.com/office/officeart/2005/8/layout/lProcess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6A4D42-0380-41C7-9058-299DB76DC97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8FB2B44-B825-48AA-83AB-C232982F7FBB}">
      <dgm:prSet phldrT="[Text]" custT="1"/>
      <dgm:spPr>
        <a:solidFill>
          <a:srgbClr val="FFD200">
            <a:alpha val="20000"/>
          </a:srgbClr>
        </a:solidFill>
      </dgm:spPr>
      <dgm:t>
        <a:bodyPr/>
        <a:lstStyle/>
        <a:p>
          <a:r>
            <a:rPr lang="en-US" sz="2400" b="1" dirty="0">
              <a:solidFill>
                <a:schemeClr val="tx1"/>
              </a:solidFill>
            </a:rPr>
            <a:t>AWE</a:t>
          </a:r>
          <a:br>
            <a:rPr lang="en-US" sz="2400" b="1" dirty="0">
              <a:solidFill>
                <a:schemeClr val="tx1"/>
              </a:solidFill>
            </a:rPr>
          </a:br>
          <a:r>
            <a:rPr lang="en-US" sz="2400" b="1" dirty="0">
              <a:solidFill>
                <a:schemeClr val="tx1"/>
              </a:solidFill>
            </a:rPr>
            <a:t>Transaction Approver</a:t>
          </a:r>
        </a:p>
      </dgm:t>
    </dgm:pt>
    <dgm:pt modelId="{64C72910-ADEE-487E-924B-319E6E13598A}" type="parTrans" cxnId="{820E3362-654A-41F8-A4B4-329DC27F5354}">
      <dgm:prSet/>
      <dgm:spPr/>
      <dgm:t>
        <a:bodyPr/>
        <a:lstStyle/>
        <a:p>
          <a:endParaRPr lang="en-US" sz="1400">
            <a:solidFill>
              <a:schemeClr val="tx1"/>
            </a:solidFill>
          </a:endParaRPr>
        </a:p>
      </dgm:t>
    </dgm:pt>
    <dgm:pt modelId="{816FFA6E-7F16-436C-9A67-49017E6550F2}" type="sibTrans" cxnId="{820E3362-654A-41F8-A4B4-329DC27F5354}">
      <dgm:prSet/>
      <dgm:spPr/>
      <dgm:t>
        <a:bodyPr/>
        <a:lstStyle/>
        <a:p>
          <a:endParaRPr lang="en-US" sz="1400">
            <a:solidFill>
              <a:schemeClr val="tx1"/>
            </a:solidFill>
          </a:endParaRPr>
        </a:p>
      </dgm:t>
    </dgm:pt>
    <dgm:pt modelId="{8E485CE2-0E94-4493-A82E-879ABA6E6760}">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Workforce Administration</a:t>
          </a:r>
        </a:p>
      </dgm:t>
    </dgm:pt>
    <dgm:pt modelId="{71FF0B5A-81C9-4535-83B1-80DE1FAC7DA3}" type="parTrans" cxnId="{89CE5C6E-0DCE-47E3-ADB7-3A35413D3644}">
      <dgm:prSet/>
      <dgm:spPr/>
      <dgm:t>
        <a:bodyPr/>
        <a:lstStyle/>
        <a:p>
          <a:endParaRPr lang="en-US" sz="1400">
            <a:solidFill>
              <a:schemeClr val="tx1"/>
            </a:solidFill>
          </a:endParaRPr>
        </a:p>
      </dgm:t>
    </dgm:pt>
    <dgm:pt modelId="{908A4D32-3D1B-479A-9CA8-B3EF8D921F4D}" type="sibTrans" cxnId="{89CE5C6E-0DCE-47E3-ADB7-3A35413D3644}">
      <dgm:prSet/>
      <dgm:spPr/>
      <dgm:t>
        <a:bodyPr/>
        <a:lstStyle/>
        <a:p>
          <a:endParaRPr lang="en-US" sz="1400">
            <a:solidFill>
              <a:schemeClr val="tx1"/>
            </a:solidFill>
          </a:endParaRPr>
        </a:p>
      </dgm:t>
    </dgm:pt>
    <dgm:pt modelId="{3AEB0322-302C-43B9-86CE-1A93ECEE7CA0}">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Payroll</a:t>
          </a:r>
        </a:p>
      </dgm:t>
    </dgm:pt>
    <dgm:pt modelId="{4375F512-0CA9-4B24-BF9D-EF7BE90D9AD2}" type="parTrans" cxnId="{9C5E6FCC-4B99-4AAC-8C22-081C7512E36B}">
      <dgm:prSet/>
      <dgm:spPr/>
      <dgm:t>
        <a:bodyPr/>
        <a:lstStyle/>
        <a:p>
          <a:endParaRPr lang="en-US" sz="1400">
            <a:solidFill>
              <a:schemeClr val="tx1"/>
            </a:solidFill>
          </a:endParaRPr>
        </a:p>
      </dgm:t>
    </dgm:pt>
    <dgm:pt modelId="{DC2F911F-2EB0-416D-BAE9-25C8B6119112}" type="sibTrans" cxnId="{9C5E6FCC-4B99-4AAC-8C22-081C7512E36B}">
      <dgm:prSet/>
      <dgm:spPr/>
      <dgm:t>
        <a:bodyPr/>
        <a:lstStyle/>
        <a:p>
          <a:endParaRPr lang="en-US" sz="1400">
            <a:solidFill>
              <a:schemeClr val="tx1"/>
            </a:solidFill>
          </a:endParaRPr>
        </a:p>
      </dgm:t>
    </dgm:pt>
    <dgm:pt modelId="{A5726CDD-4923-48FB-85A7-2A5BD99D77EF}">
      <dgm:prSet phldrT="[Text]" custT="1"/>
      <dgm:spPr>
        <a:solidFill>
          <a:schemeClr val="accent3">
            <a:alpha val="20000"/>
          </a:schemeClr>
        </a:solidFill>
      </dgm:spPr>
      <dgm:t>
        <a:bodyPr/>
        <a:lstStyle/>
        <a:p>
          <a:r>
            <a:rPr lang="en-US" sz="2400" b="1" dirty="0">
              <a:solidFill>
                <a:schemeClr val="tx1"/>
              </a:solidFill>
            </a:rPr>
            <a:t>TAM</a:t>
          </a:r>
          <a:endParaRPr lang="en-US" sz="2000" b="1" dirty="0">
            <a:solidFill>
              <a:schemeClr val="tx1"/>
            </a:solidFill>
          </a:endParaRPr>
        </a:p>
      </dgm:t>
    </dgm:pt>
    <dgm:pt modelId="{EC6B2EDF-19DC-4DC2-8273-4ADAB4674109}" type="parTrans" cxnId="{82B98943-6771-448C-AE96-B5F6D5A7C70B}">
      <dgm:prSet/>
      <dgm:spPr/>
      <dgm:t>
        <a:bodyPr/>
        <a:lstStyle/>
        <a:p>
          <a:endParaRPr lang="en-US" sz="1400">
            <a:solidFill>
              <a:schemeClr val="tx1"/>
            </a:solidFill>
          </a:endParaRPr>
        </a:p>
      </dgm:t>
    </dgm:pt>
    <dgm:pt modelId="{7467078E-E380-4FEB-A76B-2DE70EBE1AF1}" type="sibTrans" cxnId="{82B98943-6771-448C-AE96-B5F6D5A7C70B}">
      <dgm:prSet/>
      <dgm:spPr/>
      <dgm:t>
        <a:bodyPr/>
        <a:lstStyle/>
        <a:p>
          <a:endParaRPr lang="en-US" sz="1400">
            <a:solidFill>
              <a:schemeClr val="tx1"/>
            </a:solidFill>
          </a:endParaRPr>
        </a:p>
      </dgm:t>
    </dgm:pt>
    <dgm:pt modelId="{1B44EAA3-3D64-4987-A6EC-469BE6A4DDEB}">
      <dgm:prSet phldrT="[Text]" custT="1"/>
      <dgm:spPr>
        <a:solidFill>
          <a:srgbClr val="FFD200"/>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General Ledger</a:t>
          </a:r>
        </a:p>
      </dgm:t>
    </dgm:pt>
    <dgm:pt modelId="{9698D03F-FDAA-478C-84D4-B3466AE5A386}" type="parTrans" cxnId="{6A6C34B8-46D9-42BC-B1CE-BCCE8D03E101}">
      <dgm:prSet/>
      <dgm:spPr/>
      <dgm:t>
        <a:bodyPr/>
        <a:lstStyle/>
        <a:p>
          <a:endParaRPr lang="en-US" sz="1400">
            <a:solidFill>
              <a:schemeClr val="tx1"/>
            </a:solidFill>
          </a:endParaRPr>
        </a:p>
      </dgm:t>
    </dgm:pt>
    <dgm:pt modelId="{180A8645-5600-4E04-B49B-96537F3813FB}" type="sibTrans" cxnId="{6A6C34B8-46D9-42BC-B1CE-BCCE8D03E101}">
      <dgm:prSet/>
      <dgm:spPr/>
      <dgm:t>
        <a:bodyPr/>
        <a:lstStyle/>
        <a:p>
          <a:endParaRPr lang="en-US" sz="1400">
            <a:solidFill>
              <a:schemeClr val="tx1"/>
            </a:solidFill>
          </a:endParaRPr>
        </a:p>
      </dgm:t>
    </dgm:pt>
    <dgm:pt modelId="{ECA91796-6335-4AF8-9491-FD7A2825B0F3}">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Candidate Mgt</a:t>
          </a:r>
        </a:p>
      </dgm:t>
    </dgm:pt>
    <dgm:pt modelId="{26FAF117-5989-4998-8DB8-D1518E2501BE}" type="parTrans" cxnId="{240E39AA-6F8E-4791-A931-0B9B0290C419}">
      <dgm:prSet/>
      <dgm:spPr/>
      <dgm:t>
        <a:bodyPr/>
        <a:lstStyle/>
        <a:p>
          <a:endParaRPr lang="en-US" sz="1400">
            <a:solidFill>
              <a:schemeClr val="tx1"/>
            </a:solidFill>
          </a:endParaRPr>
        </a:p>
      </dgm:t>
    </dgm:pt>
    <dgm:pt modelId="{8C6C35B9-8C0C-4819-AF3E-448CBD5E1127}" type="sibTrans" cxnId="{240E39AA-6F8E-4791-A931-0B9B0290C419}">
      <dgm:prSet/>
      <dgm:spPr/>
      <dgm:t>
        <a:bodyPr/>
        <a:lstStyle/>
        <a:p>
          <a:endParaRPr lang="en-US" sz="1400">
            <a:solidFill>
              <a:schemeClr val="tx1"/>
            </a:solidFill>
          </a:endParaRPr>
        </a:p>
      </dgm:t>
    </dgm:pt>
    <dgm:pt modelId="{825F372B-54BF-4594-8F78-ABAD230EFECE}">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Applicant Mgt</a:t>
          </a:r>
        </a:p>
      </dgm:t>
    </dgm:pt>
    <dgm:pt modelId="{E0E6CC07-CA82-4DCF-96E8-2333972957B4}" type="parTrans" cxnId="{313908A4-EC15-415F-8CB0-1D0AEE335168}">
      <dgm:prSet/>
      <dgm:spPr/>
      <dgm:t>
        <a:bodyPr/>
        <a:lstStyle/>
        <a:p>
          <a:endParaRPr lang="en-US" sz="1400">
            <a:solidFill>
              <a:schemeClr val="tx1"/>
            </a:solidFill>
          </a:endParaRPr>
        </a:p>
      </dgm:t>
    </dgm:pt>
    <dgm:pt modelId="{E152EB73-DF75-4F14-BE83-32DDF71A6F63}" type="sibTrans" cxnId="{313908A4-EC15-415F-8CB0-1D0AEE335168}">
      <dgm:prSet/>
      <dgm:spPr/>
      <dgm:t>
        <a:bodyPr/>
        <a:lstStyle/>
        <a:p>
          <a:endParaRPr lang="en-US" sz="1400">
            <a:solidFill>
              <a:schemeClr val="tx1"/>
            </a:solidFill>
          </a:endParaRPr>
        </a:p>
      </dgm:t>
    </dgm:pt>
    <dgm:pt modelId="{61938D10-F68B-49B2-BB77-E2924E9F5064}">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Job Opening</a:t>
          </a:r>
        </a:p>
      </dgm:t>
    </dgm:pt>
    <dgm:pt modelId="{5CAA8618-0C4D-48A7-B9C7-DACB42D7285D}" type="parTrans" cxnId="{3737DA9A-CB69-4CFB-A7CF-9B36F4FC008A}">
      <dgm:prSet/>
      <dgm:spPr/>
      <dgm:t>
        <a:bodyPr/>
        <a:lstStyle/>
        <a:p>
          <a:endParaRPr lang="en-US" sz="1400">
            <a:solidFill>
              <a:schemeClr val="tx1"/>
            </a:solidFill>
          </a:endParaRPr>
        </a:p>
      </dgm:t>
    </dgm:pt>
    <dgm:pt modelId="{1F219F8E-65A2-4ED8-9D18-AAAAD521A7D7}" type="sibTrans" cxnId="{3737DA9A-CB69-4CFB-A7CF-9B36F4FC008A}">
      <dgm:prSet/>
      <dgm:spPr/>
      <dgm:t>
        <a:bodyPr/>
        <a:lstStyle/>
        <a:p>
          <a:endParaRPr lang="en-US" sz="1400">
            <a:solidFill>
              <a:schemeClr val="tx1"/>
            </a:solidFill>
          </a:endParaRPr>
        </a:p>
      </dgm:t>
    </dgm:pt>
    <dgm:pt modelId="{B64DB383-E643-4B9F-9FE1-0DC2FBD43B47}">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Job Offer</a:t>
          </a:r>
        </a:p>
      </dgm:t>
    </dgm:pt>
    <dgm:pt modelId="{4619C074-6B34-46A5-84BA-C63AFA738BF2}" type="parTrans" cxnId="{FBBE2286-C2A2-4A1C-8046-4B154CFDF420}">
      <dgm:prSet/>
      <dgm:spPr/>
      <dgm:t>
        <a:bodyPr/>
        <a:lstStyle/>
        <a:p>
          <a:endParaRPr lang="en-US" sz="1400">
            <a:solidFill>
              <a:schemeClr val="tx1"/>
            </a:solidFill>
          </a:endParaRPr>
        </a:p>
      </dgm:t>
    </dgm:pt>
    <dgm:pt modelId="{EACAC879-FC95-40F6-8C1F-8A7487F186EB}" type="sibTrans" cxnId="{FBBE2286-C2A2-4A1C-8046-4B154CFDF420}">
      <dgm:prSet/>
      <dgm:spPr/>
      <dgm:t>
        <a:bodyPr/>
        <a:lstStyle/>
        <a:p>
          <a:endParaRPr lang="en-US" sz="1400">
            <a:solidFill>
              <a:schemeClr val="tx1"/>
            </a:solidFill>
          </a:endParaRPr>
        </a:p>
      </dgm:t>
    </dgm:pt>
    <dgm:pt modelId="{498C060A-6D84-40D1-8AF7-2E324F39D413}">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TAM Approver</a:t>
          </a:r>
        </a:p>
      </dgm:t>
    </dgm:pt>
    <dgm:pt modelId="{2AFEE423-9327-4092-821E-0F077330E21F}" type="parTrans" cxnId="{C8F51AB0-F056-412C-A86D-A74DF85CFAC9}">
      <dgm:prSet/>
      <dgm:spPr/>
      <dgm:t>
        <a:bodyPr/>
        <a:lstStyle/>
        <a:p>
          <a:endParaRPr lang="en-US" sz="1400">
            <a:solidFill>
              <a:schemeClr val="tx1"/>
            </a:solidFill>
          </a:endParaRPr>
        </a:p>
      </dgm:t>
    </dgm:pt>
    <dgm:pt modelId="{EA2B35E5-31AF-4C61-95D7-F1653DA1A736}" type="sibTrans" cxnId="{C8F51AB0-F056-412C-A86D-A74DF85CFAC9}">
      <dgm:prSet/>
      <dgm:spPr/>
      <dgm:t>
        <a:bodyPr/>
        <a:lstStyle/>
        <a:p>
          <a:endParaRPr lang="en-US" sz="1400">
            <a:solidFill>
              <a:schemeClr val="tx1"/>
            </a:solidFill>
          </a:endParaRPr>
        </a:p>
      </dgm:t>
    </dgm:pt>
    <dgm:pt modelId="{67139583-1A14-41C0-B073-5572FF031888}">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600" dirty="0">
              <a:solidFill>
                <a:schemeClr val="tx1"/>
              </a:solidFill>
              <a:latin typeface="Arial" panose="020B0604020202020204" pitchFamily="34" charset="0"/>
              <a:cs typeface="Arial" panose="020B0604020202020204" pitchFamily="34" charset="0"/>
            </a:rPr>
            <a:t>Prepare for Hire</a:t>
          </a:r>
        </a:p>
      </dgm:t>
    </dgm:pt>
    <dgm:pt modelId="{DAA7435F-8E4D-41A7-821D-94AC06CD783A}" type="parTrans" cxnId="{9B3E8765-86CD-4433-A3B4-AF8688910723}">
      <dgm:prSet/>
      <dgm:spPr/>
      <dgm:t>
        <a:bodyPr/>
        <a:lstStyle/>
        <a:p>
          <a:endParaRPr lang="en-US" sz="1400">
            <a:solidFill>
              <a:schemeClr val="tx1"/>
            </a:solidFill>
          </a:endParaRPr>
        </a:p>
      </dgm:t>
    </dgm:pt>
    <dgm:pt modelId="{5820B721-F613-440F-B963-CB612AF664ED}" type="sibTrans" cxnId="{9B3E8765-86CD-4433-A3B4-AF8688910723}">
      <dgm:prSet/>
      <dgm:spPr/>
      <dgm:t>
        <a:bodyPr/>
        <a:lstStyle/>
        <a:p>
          <a:endParaRPr lang="en-US" sz="1400">
            <a:solidFill>
              <a:schemeClr val="tx1"/>
            </a:solidFill>
          </a:endParaRPr>
        </a:p>
      </dgm:t>
    </dgm:pt>
    <dgm:pt modelId="{4AB73784-6FC2-43AE-8485-38033282E1EE}">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GL Cost Transfer</a:t>
          </a:r>
        </a:p>
      </dgm:t>
    </dgm:pt>
    <dgm:pt modelId="{D91FE5FD-C6A0-4EC4-B81B-F54D54A0035D}" type="sibTrans" cxnId="{D265D9E7-131E-4F57-90FB-AB9A030A59A7}">
      <dgm:prSet/>
      <dgm:spPr/>
      <dgm:t>
        <a:bodyPr/>
        <a:lstStyle/>
        <a:p>
          <a:endParaRPr lang="en-US" sz="1400">
            <a:solidFill>
              <a:schemeClr val="tx1"/>
            </a:solidFill>
          </a:endParaRPr>
        </a:p>
      </dgm:t>
    </dgm:pt>
    <dgm:pt modelId="{B1CA87F0-75C4-4EEE-9B4F-A89AEDB6B70A}" type="parTrans" cxnId="{D265D9E7-131E-4F57-90FB-AB9A030A59A7}">
      <dgm:prSet/>
      <dgm:spPr/>
      <dgm:t>
        <a:bodyPr/>
        <a:lstStyle/>
        <a:p>
          <a:endParaRPr lang="en-US" sz="1400">
            <a:solidFill>
              <a:schemeClr val="tx1"/>
            </a:solidFill>
          </a:endParaRPr>
        </a:p>
      </dgm:t>
    </dgm:pt>
    <dgm:pt modelId="{C2D75419-A683-43E5-BCEC-DEC3857B0E1D}">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GL Funding Entry</a:t>
          </a:r>
        </a:p>
      </dgm:t>
    </dgm:pt>
    <dgm:pt modelId="{F1A9B638-C4B4-4D84-B196-0248089DD0BA}" type="sibTrans" cxnId="{5FDCD72B-8276-4C57-842C-B6AF188D87D7}">
      <dgm:prSet/>
      <dgm:spPr/>
      <dgm:t>
        <a:bodyPr/>
        <a:lstStyle/>
        <a:p>
          <a:endParaRPr lang="en-US" sz="1400">
            <a:solidFill>
              <a:schemeClr val="tx1"/>
            </a:solidFill>
          </a:endParaRPr>
        </a:p>
      </dgm:t>
    </dgm:pt>
    <dgm:pt modelId="{9BBE3A67-466D-44D2-9AAA-EDC1FDB4EC11}" type="parTrans" cxnId="{5FDCD72B-8276-4C57-842C-B6AF188D87D7}">
      <dgm:prSet/>
      <dgm:spPr/>
      <dgm:t>
        <a:bodyPr/>
        <a:lstStyle/>
        <a:p>
          <a:endParaRPr lang="en-US" sz="1400">
            <a:solidFill>
              <a:schemeClr val="tx1"/>
            </a:solidFill>
          </a:endParaRPr>
        </a:p>
      </dgm:t>
    </dgm:pt>
    <dgm:pt modelId="{473BEF52-4040-4226-9BC7-9DF1BA4A0E3A}">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Payroll</a:t>
          </a:r>
        </a:p>
      </dgm:t>
    </dgm:pt>
    <dgm:pt modelId="{BD9B5CD4-BB43-4262-8655-2D9AF9DE6654}" type="sibTrans" cxnId="{6E5D11C1-E9B6-435E-9DFC-2ACF4997654E}">
      <dgm:prSet/>
      <dgm:spPr/>
      <dgm:t>
        <a:bodyPr/>
        <a:lstStyle/>
        <a:p>
          <a:endParaRPr lang="en-US" sz="1400">
            <a:solidFill>
              <a:schemeClr val="tx1"/>
            </a:solidFill>
          </a:endParaRPr>
        </a:p>
      </dgm:t>
    </dgm:pt>
    <dgm:pt modelId="{BD30CC53-BA84-412A-AD6E-C51ABFF30A81}" type="parTrans" cxnId="{6E5D11C1-E9B6-435E-9DFC-2ACF4997654E}">
      <dgm:prSet/>
      <dgm:spPr/>
      <dgm:t>
        <a:bodyPr/>
        <a:lstStyle/>
        <a:p>
          <a:endParaRPr lang="en-US" sz="1400">
            <a:solidFill>
              <a:schemeClr val="tx1"/>
            </a:solidFill>
          </a:endParaRPr>
        </a:p>
      </dgm:t>
    </dgm:pt>
    <dgm:pt modelId="{27B9D535-D030-4356-B3B7-7B6FB42C74E5}">
      <dgm:prSet phldrT="[Text]" custT="1"/>
      <dgm:spPr>
        <a:solidFill>
          <a:srgbClr val="0064A4"/>
        </a:solidFill>
        <a:ln>
          <a:noFill/>
        </a:ln>
        <a:effectLst>
          <a:outerShdw blurRad="50800" dist="38100" dir="2700000" algn="tl" rotWithShape="0">
            <a:prstClr val="black">
              <a:alpha val="40000"/>
            </a:prstClr>
          </a:outerShdw>
        </a:effectLst>
      </dgm:spPr>
      <dgm:t>
        <a:bodyPr/>
        <a:lstStyle/>
        <a:p>
          <a:r>
            <a:rPr lang="en-US" sz="1600" dirty="0">
              <a:solidFill>
                <a:schemeClr val="bg1"/>
              </a:solidFill>
              <a:latin typeface="Arial" panose="020B0604020202020204" pitchFamily="34" charset="0"/>
              <a:cs typeface="Arial" panose="020B0604020202020204" pitchFamily="34" charset="0"/>
            </a:rPr>
            <a:t>Workforce Administration</a:t>
          </a:r>
        </a:p>
      </dgm:t>
    </dgm:pt>
    <dgm:pt modelId="{122DC8A6-DBFA-4491-9267-4D5E9D6D03C5}" type="sibTrans" cxnId="{84B6CF80-42FA-43C9-956E-2AEB08EE3B1C}">
      <dgm:prSet/>
      <dgm:spPr/>
      <dgm:t>
        <a:bodyPr/>
        <a:lstStyle/>
        <a:p>
          <a:endParaRPr lang="en-US" sz="1400">
            <a:solidFill>
              <a:schemeClr val="tx1"/>
            </a:solidFill>
          </a:endParaRPr>
        </a:p>
      </dgm:t>
    </dgm:pt>
    <dgm:pt modelId="{88D9F1DE-6593-481D-B6DD-FF8D75B8A147}" type="parTrans" cxnId="{84B6CF80-42FA-43C9-956E-2AEB08EE3B1C}">
      <dgm:prSet/>
      <dgm:spPr/>
      <dgm:t>
        <a:bodyPr/>
        <a:lstStyle/>
        <a:p>
          <a:endParaRPr lang="en-US" sz="1400">
            <a:solidFill>
              <a:schemeClr val="tx1"/>
            </a:solidFill>
          </a:endParaRPr>
        </a:p>
      </dgm:t>
    </dgm:pt>
    <dgm:pt modelId="{6A0F15C1-8D59-4601-A905-C2AB75A12D57}">
      <dgm:prSet phldrT="[Text]" custT="1"/>
      <dgm:spPr>
        <a:solidFill>
          <a:srgbClr val="0064A4">
            <a:alpha val="20000"/>
          </a:srgbClr>
        </a:solidFill>
      </dgm:spPr>
      <dgm:t>
        <a:bodyPr/>
        <a:lstStyle/>
        <a:p>
          <a:r>
            <a:rPr lang="en-US" sz="2400" b="1" dirty="0">
              <a:solidFill>
                <a:schemeClr val="tx1"/>
              </a:solidFill>
            </a:rPr>
            <a:t>Transaction Initiator</a:t>
          </a:r>
        </a:p>
      </dgm:t>
    </dgm:pt>
    <dgm:pt modelId="{8EBDBA7C-3DFC-441A-BDCD-F07845450C68}" type="sibTrans" cxnId="{CB89D1EF-7FF9-427E-B91C-1AEEA0558136}">
      <dgm:prSet/>
      <dgm:spPr/>
      <dgm:t>
        <a:bodyPr/>
        <a:lstStyle/>
        <a:p>
          <a:endParaRPr lang="en-US" sz="1400">
            <a:solidFill>
              <a:schemeClr val="tx1"/>
            </a:solidFill>
          </a:endParaRPr>
        </a:p>
      </dgm:t>
    </dgm:pt>
    <dgm:pt modelId="{9DA0B225-9F29-4F0B-92F9-61FEA9E16768}" type="parTrans" cxnId="{CB89D1EF-7FF9-427E-B91C-1AEEA0558136}">
      <dgm:prSet/>
      <dgm:spPr/>
      <dgm:t>
        <a:bodyPr/>
        <a:lstStyle/>
        <a:p>
          <a:endParaRPr lang="en-US" sz="1400">
            <a:solidFill>
              <a:schemeClr val="tx1"/>
            </a:solidFill>
          </a:endParaRPr>
        </a:p>
      </dgm:t>
    </dgm:pt>
    <dgm:pt modelId="{27008DE9-BC29-446C-827E-0F4D18A09FD5}" type="pres">
      <dgm:prSet presAssocID="{046A4D42-0380-41C7-9058-299DB76DC972}" presName="theList" presStyleCnt="0">
        <dgm:presLayoutVars>
          <dgm:dir/>
          <dgm:animLvl val="lvl"/>
          <dgm:resizeHandles val="exact"/>
        </dgm:presLayoutVars>
      </dgm:prSet>
      <dgm:spPr/>
      <dgm:t>
        <a:bodyPr/>
        <a:lstStyle/>
        <a:p>
          <a:endParaRPr lang="en-US"/>
        </a:p>
      </dgm:t>
    </dgm:pt>
    <dgm:pt modelId="{4554F0EC-8C5C-4BF9-8D3E-918994DA5DF8}" type="pres">
      <dgm:prSet presAssocID="{6A0F15C1-8D59-4601-A905-C2AB75A12D57}" presName="compNode" presStyleCnt="0"/>
      <dgm:spPr/>
    </dgm:pt>
    <dgm:pt modelId="{2F2E0E43-00E0-436A-A31F-D7BC1C637477}" type="pres">
      <dgm:prSet presAssocID="{6A0F15C1-8D59-4601-A905-C2AB75A12D57}" presName="aNode" presStyleLbl="bgShp" presStyleIdx="0" presStyleCnt="3" custLinFactNeighborX="206"/>
      <dgm:spPr/>
      <dgm:t>
        <a:bodyPr/>
        <a:lstStyle/>
        <a:p>
          <a:endParaRPr lang="en-US"/>
        </a:p>
      </dgm:t>
    </dgm:pt>
    <dgm:pt modelId="{8D8759B7-9AFD-49FC-9B3A-5CA1BCA58064}" type="pres">
      <dgm:prSet presAssocID="{6A0F15C1-8D59-4601-A905-C2AB75A12D57}" presName="textNode" presStyleLbl="bgShp" presStyleIdx="0" presStyleCnt="3"/>
      <dgm:spPr/>
      <dgm:t>
        <a:bodyPr/>
        <a:lstStyle/>
        <a:p>
          <a:endParaRPr lang="en-US"/>
        </a:p>
      </dgm:t>
    </dgm:pt>
    <dgm:pt modelId="{5C4847F8-92CC-4E78-A7EA-5902710F56BB}" type="pres">
      <dgm:prSet presAssocID="{6A0F15C1-8D59-4601-A905-C2AB75A12D57}" presName="compChildNode" presStyleCnt="0"/>
      <dgm:spPr/>
    </dgm:pt>
    <dgm:pt modelId="{8D018BF8-8F58-421D-ABDD-0BCD37385847}" type="pres">
      <dgm:prSet presAssocID="{6A0F15C1-8D59-4601-A905-C2AB75A12D57}" presName="theInnerList" presStyleCnt="0"/>
      <dgm:spPr/>
    </dgm:pt>
    <dgm:pt modelId="{4B8D6333-BD26-4AF7-B0E1-E9574876053E}" type="pres">
      <dgm:prSet presAssocID="{27B9D535-D030-4356-B3B7-7B6FB42C74E5}" presName="childNode" presStyleLbl="node1" presStyleIdx="0" presStyleCnt="13">
        <dgm:presLayoutVars>
          <dgm:bulletEnabled val="1"/>
        </dgm:presLayoutVars>
      </dgm:prSet>
      <dgm:spPr/>
      <dgm:t>
        <a:bodyPr/>
        <a:lstStyle/>
        <a:p>
          <a:endParaRPr lang="en-US"/>
        </a:p>
      </dgm:t>
    </dgm:pt>
    <dgm:pt modelId="{FF954F6B-6652-4FF8-90FC-77C95AC8A1F6}" type="pres">
      <dgm:prSet presAssocID="{27B9D535-D030-4356-B3B7-7B6FB42C74E5}" presName="aSpace2" presStyleCnt="0"/>
      <dgm:spPr/>
    </dgm:pt>
    <dgm:pt modelId="{E488E351-DFD5-4CBA-87FC-4665DFCF5E04}" type="pres">
      <dgm:prSet presAssocID="{473BEF52-4040-4226-9BC7-9DF1BA4A0E3A}" presName="childNode" presStyleLbl="node1" presStyleIdx="1" presStyleCnt="13">
        <dgm:presLayoutVars>
          <dgm:bulletEnabled val="1"/>
        </dgm:presLayoutVars>
      </dgm:prSet>
      <dgm:spPr/>
      <dgm:t>
        <a:bodyPr/>
        <a:lstStyle/>
        <a:p>
          <a:endParaRPr lang="en-US"/>
        </a:p>
      </dgm:t>
    </dgm:pt>
    <dgm:pt modelId="{9A52DB1F-CB69-4A0E-BD35-BB3A702C77B2}" type="pres">
      <dgm:prSet presAssocID="{473BEF52-4040-4226-9BC7-9DF1BA4A0E3A}" presName="aSpace2" presStyleCnt="0"/>
      <dgm:spPr/>
    </dgm:pt>
    <dgm:pt modelId="{0B908002-3905-4EA5-9724-F8306B83D309}" type="pres">
      <dgm:prSet presAssocID="{C2D75419-A683-43E5-BCEC-DEC3857B0E1D}" presName="childNode" presStyleLbl="node1" presStyleIdx="2" presStyleCnt="13">
        <dgm:presLayoutVars>
          <dgm:bulletEnabled val="1"/>
        </dgm:presLayoutVars>
      </dgm:prSet>
      <dgm:spPr/>
      <dgm:t>
        <a:bodyPr/>
        <a:lstStyle/>
        <a:p>
          <a:endParaRPr lang="en-US"/>
        </a:p>
      </dgm:t>
    </dgm:pt>
    <dgm:pt modelId="{FBC38542-A2E8-4047-8544-D0EA8A132787}" type="pres">
      <dgm:prSet presAssocID="{C2D75419-A683-43E5-BCEC-DEC3857B0E1D}" presName="aSpace2" presStyleCnt="0"/>
      <dgm:spPr/>
    </dgm:pt>
    <dgm:pt modelId="{2AA4721E-6960-439A-9AC8-7B57F36D4F92}" type="pres">
      <dgm:prSet presAssocID="{4AB73784-6FC2-43AE-8485-38033282E1EE}" presName="childNode" presStyleLbl="node1" presStyleIdx="3" presStyleCnt="13">
        <dgm:presLayoutVars>
          <dgm:bulletEnabled val="1"/>
        </dgm:presLayoutVars>
      </dgm:prSet>
      <dgm:spPr/>
      <dgm:t>
        <a:bodyPr/>
        <a:lstStyle/>
        <a:p>
          <a:endParaRPr lang="en-US"/>
        </a:p>
      </dgm:t>
    </dgm:pt>
    <dgm:pt modelId="{A68D85E1-C758-47AE-B50F-17C2A782FEAA}" type="pres">
      <dgm:prSet presAssocID="{6A0F15C1-8D59-4601-A905-C2AB75A12D57}" presName="aSpace" presStyleCnt="0"/>
      <dgm:spPr/>
    </dgm:pt>
    <dgm:pt modelId="{8A6503BA-8BA6-4E80-BC7A-8F1EB60DE135}" type="pres">
      <dgm:prSet presAssocID="{78FB2B44-B825-48AA-83AB-C232982F7FBB}" presName="compNode" presStyleCnt="0"/>
      <dgm:spPr/>
    </dgm:pt>
    <dgm:pt modelId="{CE023732-B403-4EB6-971E-E84BCE52C8FF}" type="pres">
      <dgm:prSet presAssocID="{78FB2B44-B825-48AA-83AB-C232982F7FBB}" presName="aNode" presStyleLbl="bgShp" presStyleIdx="1" presStyleCnt="3" custLinFactNeighborX="-954"/>
      <dgm:spPr/>
      <dgm:t>
        <a:bodyPr/>
        <a:lstStyle/>
        <a:p>
          <a:endParaRPr lang="en-US"/>
        </a:p>
      </dgm:t>
    </dgm:pt>
    <dgm:pt modelId="{10DEA29D-440A-4D65-8495-B9FC97D6D962}" type="pres">
      <dgm:prSet presAssocID="{78FB2B44-B825-48AA-83AB-C232982F7FBB}" presName="textNode" presStyleLbl="bgShp" presStyleIdx="1" presStyleCnt="3"/>
      <dgm:spPr/>
      <dgm:t>
        <a:bodyPr/>
        <a:lstStyle/>
        <a:p>
          <a:endParaRPr lang="en-US"/>
        </a:p>
      </dgm:t>
    </dgm:pt>
    <dgm:pt modelId="{740E7DF6-ADAC-4694-AE05-F833F9611A18}" type="pres">
      <dgm:prSet presAssocID="{78FB2B44-B825-48AA-83AB-C232982F7FBB}" presName="compChildNode" presStyleCnt="0"/>
      <dgm:spPr/>
    </dgm:pt>
    <dgm:pt modelId="{2FF01CDE-1D8D-4631-BE35-BFF7445A2E9B}" type="pres">
      <dgm:prSet presAssocID="{78FB2B44-B825-48AA-83AB-C232982F7FBB}" presName="theInnerList" presStyleCnt="0"/>
      <dgm:spPr/>
    </dgm:pt>
    <dgm:pt modelId="{512AA6C4-D62B-464C-B44B-FB7E9618F363}" type="pres">
      <dgm:prSet presAssocID="{8E485CE2-0E94-4493-A82E-879ABA6E6760}" presName="childNode" presStyleLbl="node1" presStyleIdx="4" presStyleCnt="13">
        <dgm:presLayoutVars>
          <dgm:bulletEnabled val="1"/>
        </dgm:presLayoutVars>
      </dgm:prSet>
      <dgm:spPr/>
      <dgm:t>
        <a:bodyPr/>
        <a:lstStyle/>
        <a:p>
          <a:endParaRPr lang="en-US"/>
        </a:p>
      </dgm:t>
    </dgm:pt>
    <dgm:pt modelId="{58E320A3-0F7C-49B7-A96D-B43C83A6D136}" type="pres">
      <dgm:prSet presAssocID="{8E485CE2-0E94-4493-A82E-879ABA6E6760}" presName="aSpace2" presStyleCnt="0"/>
      <dgm:spPr/>
    </dgm:pt>
    <dgm:pt modelId="{3766A1BC-3FA9-444C-AE67-5B779CF28DA2}" type="pres">
      <dgm:prSet presAssocID="{3AEB0322-302C-43B9-86CE-1A93ECEE7CA0}" presName="childNode" presStyleLbl="node1" presStyleIdx="5" presStyleCnt="13">
        <dgm:presLayoutVars>
          <dgm:bulletEnabled val="1"/>
        </dgm:presLayoutVars>
      </dgm:prSet>
      <dgm:spPr/>
      <dgm:t>
        <a:bodyPr/>
        <a:lstStyle/>
        <a:p>
          <a:endParaRPr lang="en-US"/>
        </a:p>
      </dgm:t>
    </dgm:pt>
    <dgm:pt modelId="{7A5A6347-4F91-4E61-81A2-183B05250BC6}" type="pres">
      <dgm:prSet presAssocID="{3AEB0322-302C-43B9-86CE-1A93ECEE7CA0}" presName="aSpace2" presStyleCnt="0"/>
      <dgm:spPr/>
    </dgm:pt>
    <dgm:pt modelId="{06416600-B32A-4708-9DE2-C0CCB732CB89}" type="pres">
      <dgm:prSet presAssocID="{1B44EAA3-3D64-4987-A6EC-469BE6A4DDEB}" presName="childNode" presStyleLbl="node1" presStyleIdx="6" presStyleCnt="13">
        <dgm:presLayoutVars>
          <dgm:bulletEnabled val="1"/>
        </dgm:presLayoutVars>
      </dgm:prSet>
      <dgm:spPr/>
      <dgm:t>
        <a:bodyPr/>
        <a:lstStyle/>
        <a:p>
          <a:endParaRPr lang="en-US"/>
        </a:p>
      </dgm:t>
    </dgm:pt>
    <dgm:pt modelId="{7545CBEB-F155-45DD-A30C-47008B6E236C}" type="pres">
      <dgm:prSet presAssocID="{78FB2B44-B825-48AA-83AB-C232982F7FBB}" presName="aSpace" presStyleCnt="0"/>
      <dgm:spPr/>
    </dgm:pt>
    <dgm:pt modelId="{BA0BE14D-BFAB-404F-96C2-8E37E11EF631}" type="pres">
      <dgm:prSet presAssocID="{A5726CDD-4923-48FB-85A7-2A5BD99D77EF}" presName="compNode" presStyleCnt="0"/>
      <dgm:spPr/>
    </dgm:pt>
    <dgm:pt modelId="{3BF7FF4B-6718-46F7-8697-E85184EDAB92}" type="pres">
      <dgm:prSet presAssocID="{A5726CDD-4923-48FB-85A7-2A5BD99D77EF}" presName="aNode" presStyleLbl="bgShp" presStyleIdx="2" presStyleCnt="3" custLinFactNeighborX="39" custLinFactNeighborY="-1372"/>
      <dgm:spPr/>
      <dgm:t>
        <a:bodyPr/>
        <a:lstStyle/>
        <a:p>
          <a:endParaRPr lang="en-US"/>
        </a:p>
      </dgm:t>
    </dgm:pt>
    <dgm:pt modelId="{295A38A6-4178-4947-AE06-2CB7297F1ADD}" type="pres">
      <dgm:prSet presAssocID="{A5726CDD-4923-48FB-85A7-2A5BD99D77EF}" presName="textNode" presStyleLbl="bgShp" presStyleIdx="2" presStyleCnt="3"/>
      <dgm:spPr/>
      <dgm:t>
        <a:bodyPr/>
        <a:lstStyle/>
        <a:p>
          <a:endParaRPr lang="en-US"/>
        </a:p>
      </dgm:t>
    </dgm:pt>
    <dgm:pt modelId="{35DE8F71-35D1-4612-B92D-52309C727496}" type="pres">
      <dgm:prSet presAssocID="{A5726CDD-4923-48FB-85A7-2A5BD99D77EF}" presName="compChildNode" presStyleCnt="0"/>
      <dgm:spPr/>
    </dgm:pt>
    <dgm:pt modelId="{C5D2F7DB-68A7-46A7-9C08-C322C91D8A7E}" type="pres">
      <dgm:prSet presAssocID="{A5726CDD-4923-48FB-85A7-2A5BD99D77EF}" presName="theInnerList" presStyleCnt="0"/>
      <dgm:spPr/>
    </dgm:pt>
    <dgm:pt modelId="{6D478956-851D-4B82-802E-EDA271A4C709}" type="pres">
      <dgm:prSet presAssocID="{ECA91796-6335-4AF8-9491-FD7A2825B0F3}" presName="childNode" presStyleLbl="node1" presStyleIdx="7" presStyleCnt="13">
        <dgm:presLayoutVars>
          <dgm:bulletEnabled val="1"/>
        </dgm:presLayoutVars>
      </dgm:prSet>
      <dgm:spPr/>
      <dgm:t>
        <a:bodyPr/>
        <a:lstStyle/>
        <a:p>
          <a:endParaRPr lang="en-US"/>
        </a:p>
      </dgm:t>
    </dgm:pt>
    <dgm:pt modelId="{64D7E0FD-675B-4C82-B787-4A28E3EC68CD}" type="pres">
      <dgm:prSet presAssocID="{ECA91796-6335-4AF8-9491-FD7A2825B0F3}" presName="aSpace2" presStyleCnt="0"/>
      <dgm:spPr/>
    </dgm:pt>
    <dgm:pt modelId="{091F9F56-A8EB-4CAD-838C-1FD7AB8A2EDD}" type="pres">
      <dgm:prSet presAssocID="{825F372B-54BF-4594-8F78-ABAD230EFECE}" presName="childNode" presStyleLbl="node1" presStyleIdx="8" presStyleCnt="13">
        <dgm:presLayoutVars>
          <dgm:bulletEnabled val="1"/>
        </dgm:presLayoutVars>
      </dgm:prSet>
      <dgm:spPr/>
      <dgm:t>
        <a:bodyPr/>
        <a:lstStyle/>
        <a:p>
          <a:endParaRPr lang="en-US"/>
        </a:p>
      </dgm:t>
    </dgm:pt>
    <dgm:pt modelId="{0BC77856-EFB7-4558-B988-AE8C579A895B}" type="pres">
      <dgm:prSet presAssocID="{825F372B-54BF-4594-8F78-ABAD230EFECE}" presName="aSpace2" presStyleCnt="0"/>
      <dgm:spPr/>
    </dgm:pt>
    <dgm:pt modelId="{D63BDC1A-6639-4A05-8E1B-A358E826B29A}" type="pres">
      <dgm:prSet presAssocID="{61938D10-F68B-49B2-BB77-E2924E9F5064}" presName="childNode" presStyleLbl="node1" presStyleIdx="9" presStyleCnt="13">
        <dgm:presLayoutVars>
          <dgm:bulletEnabled val="1"/>
        </dgm:presLayoutVars>
      </dgm:prSet>
      <dgm:spPr/>
      <dgm:t>
        <a:bodyPr/>
        <a:lstStyle/>
        <a:p>
          <a:endParaRPr lang="en-US"/>
        </a:p>
      </dgm:t>
    </dgm:pt>
    <dgm:pt modelId="{ABBFBEEF-EB70-4A58-A301-BF42AFEF2986}" type="pres">
      <dgm:prSet presAssocID="{61938D10-F68B-49B2-BB77-E2924E9F5064}" presName="aSpace2" presStyleCnt="0"/>
      <dgm:spPr/>
    </dgm:pt>
    <dgm:pt modelId="{BFFEE30E-96E8-413A-9477-CE93E9762D42}" type="pres">
      <dgm:prSet presAssocID="{B64DB383-E643-4B9F-9FE1-0DC2FBD43B47}" presName="childNode" presStyleLbl="node1" presStyleIdx="10" presStyleCnt="13">
        <dgm:presLayoutVars>
          <dgm:bulletEnabled val="1"/>
        </dgm:presLayoutVars>
      </dgm:prSet>
      <dgm:spPr/>
      <dgm:t>
        <a:bodyPr/>
        <a:lstStyle/>
        <a:p>
          <a:endParaRPr lang="en-US"/>
        </a:p>
      </dgm:t>
    </dgm:pt>
    <dgm:pt modelId="{0415CA8E-E028-4C2A-9571-FDCBED9FA5E5}" type="pres">
      <dgm:prSet presAssocID="{B64DB383-E643-4B9F-9FE1-0DC2FBD43B47}" presName="aSpace2" presStyleCnt="0"/>
      <dgm:spPr/>
    </dgm:pt>
    <dgm:pt modelId="{A7F4CA31-B8D6-4BAE-A63D-6554FAA131FB}" type="pres">
      <dgm:prSet presAssocID="{498C060A-6D84-40D1-8AF7-2E324F39D413}" presName="childNode" presStyleLbl="node1" presStyleIdx="11" presStyleCnt="13">
        <dgm:presLayoutVars>
          <dgm:bulletEnabled val="1"/>
        </dgm:presLayoutVars>
      </dgm:prSet>
      <dgm:spPr/>
      <dgm:t>
        <a:bodyPr/>
        <a:lstStyle/>
        <a:p>
          <a:endParaRPr lang="en-US"/>
        </a:p>
      </dgm:t>
    </dgm:pt>
    <dgm:pt modelId="{8503640F-570E-4DB3-B387-79FC571EB5EC}" type="pres">
      <dgm:prSet presAssocID="{498C060A-6D84-40D1-8AF7-2E324F39D413}" presName="aSpace2" presStyleCnt="0"/>
      <dgm:spPr/>
    </dgm:pt>
    <dgm:pt modelId="{D4100460-8368-4C61-949E-A9F3C312AD8F}" type="pres">
      <dgm:prSet presAssocID="{67139583-1A14-41C0-B073-5572FF031888}" presName="childNode" presStyleLbl="node1" presStyleIdx="12" presStyleCnt="13">
        <dgm:presLayoutVars>
          <dgm:bulletEnabled val="1"/>
        </dgm:presLayoutVars>
      </dgm:prSet>
      <dgm:spPr/>
      <dgm:t>
        <a:bodyPr/>
        <a:lstStyle/>
        <a:p>
          <a:endParaRPr lang="en-US"/>
        </a:p>
      </dgm:t>
    </dgm:pt>
  </dgm:ptLst>
  <dgm:cxnLst>
    <dgm:cxn modelId="{64BEB566-00A4-45E4-82DF-489116E8E7FB}" type="presOf" srcId="{473BEF52-4040-4226-9BC7-9DF1BA4A0E3A}" destId="{E488E351-DFD5-4CBA-87FC-4665DFCF5E04}" srcOrd="0" destOrd="0" presId="urn:microsoft.com/office/officeart/2005/8/layout/lProcess2"/>
    <dgm:cxn modelId="{6A6C34B8-46D9-42BC-B1CE-BCCE8D03E101}" srcId="{78FB2B44-B825-48AA-83AB-C232982F7FBB}" destId="{1B44EAA3-3D64-4987-A6EC-469BE6A4DDEB}" srcOrd="2" destOrd="0" parTransId="{9698D03F-FDAA-478C-84D4-B3466AE5A386}" sibTransId="{180A8645-5600-4E04-B49B-96537F3813FB}"/>
    <dgm:cxn modelId="{D265D9E7-131E-4F57-90FB-AB9A030A59A7}" srcId="{6A0F15C1-8D59-4601-A905-C2AB75A12D57}" destId="{4AB73784-6FC2-43AE-8485-38033282E1EE}" srcOrd="3" destOrd="0" parTransId="{B1CA87F0-75C4-4EEE-9B4F-A89AEDB6B70A}" sibTransId="{D91FE5FD-C6A0-4EC4-B81B-F54D54A0035D}"/>
    <dgm:cxn modelId="{FC241D90-E11D-4905-8556-38BC75B29063}" type="presOf" srcId="{6A0F15C1-8D59-4601-A905-C2AB75A12D57}" destId="{8D8759B7-9AFD-49FC-9B3A-5CA1BCA58064}" srcOrd="1" destOrd="0" presId="urn:microsoft.com/office/officeart/2005/8/layout/lProcess2"/>
    <dgm:cxn modelId="{83462169-3AC4-49C5-A436-45349D3CA43C}" type="presOf" srcId="{498C060A-6D84-40D1-8AF7-2E324F39D413}" destId="{A7F4CA31-B8D6-4BAE-A63D-6554FAA131FB}" srcOrd="0" destOrd="0" presId="urn:microsoft.com/office/officeart/2005/8/layout/lProcess2"/>
    <dgm:cxn modelId="{6E5D11C1-E9B6-435E-9DFC-2ACF4997654E}" srcId="{6A0F15C1-8D59-4601-A905-C2AB75A12D57}" destId="{473BEF52-4040-4226-9BC7-9DF1BA4A0E3A}" srcOrd="1" destOrd="0" parTransId="{BD30CC53-BA84-412A-AD6E-C51ABFF30A81}" sibTransId="{BD9B5CD4-BB43-4262-8655-2D9AF9DE6654}"/>
    <dgm:cxn modelId="{7A847ED9-E0DA-4EDC-9309-4C6B29B422BD}" type="presOf" srcId="{6A0F15C1-8D59-4601-A905-C2AB75A12D57}" destId="{2F2E0E43-00E0-436A-A31F-D7BC1C637477}" srcOrd="0" destOrd="0" presId="urn:microsoft.com/office/officeart/2005/8/layout/lProcess2"/>
    <dgm:cxn modelId="{CB89D1EF-7FF9-427E-B91C-1AEEA0558136}" srcId="{046A4D42-0380-41C7-9058-299DB76DC972}" destId="{6A0F15C1-8D59-4601-A905-C2AB75A12D57}" srcOrd="0" destOrd="0" parTransId="{9DA0B225-9F29-4F0B-92F9-61FEA9E16768}" sibTransId="{8EBDBA7C-3DFC-441A-BDCD-F07845450C68}"/>
    <dgm:cxn modelId="{41B630DA-C33D-4B74-AF8E-E8635729617E}" type="presOf" srcId="{A5726CDD-4923-48FB-85A7-2A5BD99D77EF}" destId="{3BF7FF4B-6718-46F7-8697-E85184EDAB92}" srcOrd="0" destOrd="0" presId="urn:microsoft.com/office/officeart/2005/8/layout/lProcess2"/>
    <dgm:cxn modelId="{9C5E6FCC-4B99-4AAC-8C22-081C7512E36B}" srcId="{78FB2B44-B825-48AA-83AB-C232982F7FBB}" destId="{3AEB0322-302C-43B9-86CE-1A93ECEE7CA0}" srcOrd="1" destOrd="0" parTransId="{4375F512-0CA9-4B24-BF9D-EF7BE90D9AD2}" sibTransId="{DC2F911F-2EB0-416D-BAE9-25C8B6119112}"/>
    <dgm:cxn modelId="{D839FE1C-48DE-487A-A015-7ADCECD5D2E6}" type="presOf" srcId="{825F372B-54BF-4594-8F78-ABAD230EFECE}" destId="{091F9F56-A8EB-4CAD-838C-1FD7AB8A2EDD}" srcOrd="0" destOrd="0" presId="urn:microsoft.com/office/officeart/2005/8/layout/lProcess2"/>
    <dgm:cxn modelId="{8408DC2B-F68A-4852-B25F-C2AD7F54F268}" type="presOf" srcId="{B64DB383-E643-4B9F-9FE1-0DC2FBD43B47}" destId="{BFFEE30E-96E8-413A-9477-CE93E9762D42}" srcOrd="0" destOrd="0" presId="urn:microsoft.com/office/officeart/2005/8/layout/lProcess2"/>
    <dgm:cxn modelId="{82B98943-6771-448C-AE96-B5F6D5A7C70B}" srcId="{046A4D42-0380-41C7-9058-299DB76DC972}" destId="{A5726CDD-4923-48FB-85A7-2A5BD99D77EF}" srcOrd="2" destOrd="0" parTransId="{EC6B2EDF-19DC-4DC2-8273-4ADAB4674109}" sibTransId="{7467078E-E380-4FEB-A76B-2DE70EBE1AF1}"/>
    <dgm:cxn modelId="{C8F51AB0-F056-412C-A86D-A74DF85CFAC9}" srcId="{A5726CDD-4923-48FB-85A7-2A5BD99D77EF}" destId="{498C060A-6D84-40D1-8AF7-2E324F39D413}" srcOrd="4" destOrd="0" parTransId="{2AFEE423-9327-4092-821E-0F077330E21F}" sibTransId="{EA2B35E5-31AF-4C61-95D7-F1653DA1A736}"/>
    <dgm:cxn modelId="{D44EF3CC-F7DB-4FF0-B0F8-D567EC8FB44D}" type="presOf" srcId="{ECA91796-6335-4AF8-9491-FD7A2825B0F3}" destId="{6D478956-851D-4B82-802E-EDA271A4C709}" srcOrd="0" destOrd="0" presId="urn:microsoft.com/office/officeart/2005/8/layout/lProcess2"/>
    <dgm:cxn modelId="{2DDC7021-C01C-4B46-B843-117132781D88}" type="presOf" srcId="{67139583-1A14-41C0-B073-5572FF031888}" destId="{D4100460-8368-4C61-949E-A9F3C312AD8F}" srcOrd="0" destOrd="0" presId="urn:microsoft.com/office/officeart/2005/8/layout/lProcess2"/>
    <dgm:cxn modelId="{84B6CF80-42FA-43C9-956E-2AEB08EE3B1C}" srcId="{6A0F15C1-8D59-4601-A905-C2AB75A12D57}" destId="{27B9D535-D030-4356-B3B7-7B6FB42C74E5}" srcOrd="0" destOrd="0" parTransId="{88D9F1DE-6593-481D-B6DD-FF8D75B8A147}" sibTransId="{122DC8A6-DBFA-4491-9267-4D5E9D6D03C5}"/>
    <dgm:cxn modelId="{B417CEC7-A417-43EF-870D-1DC6FF27F098}" type="presOf" srcId="{1B44EAA3-3D64-4987-A6EC-469BE6A4DDEB}" destId="{06416600-B32A-4708-9DE2-C0CCB732CB89}" srcOrd="0" destOrd="0" presId="urn:microsoft.com/office/officeart/2005/8/layout/lProcess2"/>
    <dgm:cxn modelId="{8D3586AF-B043-4C06-983E-9C3BF64FC869}" type="presOf" srcId="{8E485CE2-0E94-4493-A82E-879ABA6E6760}" destId="{512AA6C4-D62B-464C-B44B-FB7E9618F363}" srcOrd="0" destOrd="0" presId="urn:microsoft.com/office/officeart/2005/8/layout/lProcess2"/>
    <dgm:cxn modelId="{313908A4-EC15-415F-8CB0-1D0AEE335168}" srcId="{A5726CDD-4923-48FB-85A7-2A5BD99D77EF}" destId="{825F372B-54BF-4594-8F78-ABAD230EFECE}" srcOrd="1" destOrd="0" parTransId="{E0E6CC07-CA82-4DCF-96E8-2333972957B4}" sibTransId="{E152EB73-DF75-4F14-BE83-32DDF71A6F63}"/>
    <dgm:cxn modelId="{911861B8-51A6-4426-91E8-686F21C32772}" type="presOf" srcId="{3AEB0322-302C-43B9-86CE-1A93ECEE7CA0}" destId="{3766A1BC-3FA9-444C-AE67-5B779CF28DA2}" srcOrd="0" destOrd="0" presId="urn:microsoft.com/office/officeart/2005/8/layout/lProcess2"/>
    <dgm:cxn modelId="{9A9A9576-C4F5-4A7C-B625-0C0DCA2AB580}" type="presOf" srcId="{27B9D535-D030-4356-B3B7-7B6FB42C74E5}" destId="{4B8D6333-BD26-4AF7-B0E1-E9574876053E}" srcOrd="0" destOrd="0" presId="urn:microsoft.com/office/officeart/2005/8/layout/lProcess2"/>
    <dgm:cxn modelId="{89CE5C6E-0DCE-47E3-ADB7-3A35413D3644}" srcId="{78FB2B44-B825-48AA-83AB-C232982F7FBB}" destId="{8E485CE2-0E94-4493-A82E-879ABA6E6760}" srcOrd="0" destOrd="0" parTransId="{71FF0B5A-81C9-4535-83B1-80DE1FAC7DA3}" sibTransId="{908A4D32-3D1B-479A-9CA8-B3EF8D921F4D}"/>
    <dgm:cxn modelId="{C8A0990E-3D40-4B95-9847-999DABE2D69F}" type="presOf" srcId="{61938D10-F68B-49B2-BB77-E2924E9F5064}" destId="{D63BDC1A-6639-4A05-8E1B-A358E826B29A}" srcOrd="0" destOrd="0" presId="urn:microsoft.com/office/officeart/2005/8/layout/lProcess2"/>
    <dgm:cxn modelId="{3179FF28-2B0C-4BCD-A12A-F5EFBEF56843}" type="presOf" srcId="{78FB2B44-B825-48AA-83AB-C232982F7FBB}" destId="{CE023732-B403-4EB6-971E-E84BCE52C8FF}" srcOrd="0" destOrd="0" presId="urn:microsoft.com/office/officeart/2005/8/layout/lProcess2"/>
    <dgm:cxn modelId="{98CF972C-F39D-4C2D-9B3D-4BDDFBA03553}" type="presOf" srcId="{4AB73784-6FC2-43AE-8485-38033282E1EE}" destId="{2AA4721E-6960-439A-9AC8-7B57F36D4F92}" srcOrd="0" destOrd="0" presId="urn:microsoft.com/office/officeart/2005/8/layout/lProcess2"/>
    <dgm:cxn modelId="{59E08B22-DEA1-40F0-8192-B760C8376A93}" type="presOf" srcId="{78FB2B44-B825-48AA-83AB-C232982F7FBB}" destId="{10DEA29D-440A-4D65-8495-B9FC97D6D962}" srcOrd="1" destOrd="0" presId="urn:microsoft.com/office/officeart/2005/8/layout/lProcess2"/>
    <dgm:cxn modelId="{4D0BCE8D-B783-4A56-BA0A-ED377A358797}" type="presOf" srcId="{046A4D42-0380-41C7-9058-299DB76DC972}" destId="{27008DE9-BC29-446C-827E-0F4D18A09FD5}" srcOrd="0" destOrd="0" presId="urn:microsoft.com/office/officeart/2005/8/layout/lProcess2"/>
    <dgm:cxn modelId="{5FDCD72B-8276-4C57-842C-B6AF188D87D7}" srcId="{6A0F15C1-8D59-4601-A905-C2AB75A12D57}" destId="{C2D75419-A683-43E5-BCEC-DEC3857B0E1D}" srcOrd="2" destOrd="0" parTransId="{9BBE3A67-466D-44D2-9AAA-EDC1FDB4EC11}" sibTransId="{F1A9B638-C4B4-4D84-B196-0248089DD0BA}"/>
    <dgm:cxn modelId="{92890FC2-E4D9-4B3E-8FB9-AADABDE0EAD8}" type="presOf" srcId="{C2D75419-A683-43E5-BCEC-DEC3857B0E1D}" destId="{0B908002-3905-4EA5-9724-F8306B83D309}" srcOrd="0" destOrd="0" presId="urn:microsoft.com/office/officeart/2005/8/layout/lProcess2"/>
    <dgm:cxn modelId="{820E3362-654A-41F8-A4B4-329DC27F5354}" srcId="{046A4D42-0380-41C7-9058-299DB76DC972}" destId="{78FB2B44-B825-48AA-83AB-C232982F7FBB}" srcOrd="1" destOrd="0" parTransId="{64C72910-ADEE-487E-924B-319E6E13598A}" sibTransId="{816FFA6E-7F16-436C-9A67-49017E6550F2}"/>
    <dgm:cxn modelId="{A02D6EF4-6D7F-403D-AD1A-3E5B9A6BA0F0}" type="presOf" srcId="{A5726CDD-4923-48FB-85A7-2A5BD99D77EF}" destId="{295A38A6-4178-4947-AE06-2CB7297F1ADD}" srcOrd="1" destOrd="0" presId="urn:microsoft.com/office/officeart/2005/8/layout/lProcess2"/>
    <dgm:cxn modelId="{3737DA9A-CB69-4CFB-A7CF-9B36F4FC008A}" srcId="{A5726CDD-4923-48FB-85A7-2A5BD99D77EF}" destId="{61938D10-F68B-49B2-BB77-E2924E9F5064}" srcOrd="2" destOrd="0" parTransId="{5CAA8618-0C4D-48A7-B9C7-DACB42D7285D}" sibTransId="{1F219F8E-65A2-4ED8-9D18-AAAAD521A7D7}"/>
    <dgm:cxn modelId="{240E39AA-6F8E-4791-A931-0B9B0290C419}" srcId="{A5726CDD-4923-48FB-85A7-2A5BD99D77EF}" destId="{ECA91796-6335-4AF8-9491-FD7A2825B0F3}" srcOrd="0" destOrd="0" parTransId="{26FAF117-5989-4998-8DB8-D1518E2501BE}" sibTransId="{8C6C35B9-8C0C-4819-AF3E-448CBD5E1127}"/>
    <dgm:cxn modelId="{9B3E8765-86CD-4433-A3B4-AF8688910723}" srcId="{A5726CDD-4923-48FB-85A7-2A5BD99D77EF}" destId="{67139583-1A14-41C0-B073-5572FF031888}" srcOrd="5" destOrd="0" parTransId="{DAA7435F-8E4D-41A7-821D-94AC06CD783A}" sibTransId="{5820B721-F613-440F-B963-CB612AF664ED}"/>
    <dgm:cxn modelId="{FBBE2286-C2A2-4A1C-8046-4B154CFDF420}" srcId="{A5726CDD-4923-48FB-85A7-2A5BD99D77EF}" destId="{B64DB383-E643-4B9F-9FE1-0DC2FBD43B47}" srcOrd="3" destOrd="0" parTransId="{4619C074-6B34-46A5-84BA-C63AFA738BF2}" sibTransId="{EACAC879-FC95-40F6-8C1F-8A7487F186EB}"/>
    <dgm:cxn modelId="{80F9BF3A-C646-4EC2-83CD-8F8487CBFD27}" type="presParOf" srcId="{27008DE9-BC29-446C-827E-0F4D18A09FD5}" destId="{4554F0EC-8C5C-4BF9-8D3E-918994DA5DF8}" srcOrd="0" destOrd="0" presId="urn:microsoft.com/office/officeart/2005/8/layout/lProcess2"/>
    <dgm:cxn modelId="{A391D2E1-99D2-4C79-8279-F85518E6BD48}" type="presParOf" srcId="{4554F0EC-8C5C-4BF9-8D3E-918994DA5DF8}" destId="{2F2E0E43-00E0-436A-A31F-D7BC1C637477}" srcOrd="0" destOrd="0" presId="urn:microsoft.com/office/officeart/2005/8/layout/lProcess2"/>
    <dgm:cxn modelId="{26E5A946-FC88-49B6-B198-B95959828309}" type="presParOf" srcId="{4554F0EC-8C5C-4BF9-8D3E-918994DA5DF8}" destId="{8D8759B7-9AFD-49FC-9B3A-5CA1BCA58064}" srcOrd="1" destOrd="0" presId="urn:microsoft.com/office/officeart/2005/8/layout/lProcess2"/>
    <dgm:cxn modelId="{CD285FCE-3192-4B96-B96A-3CC0D908DAAE}" type="presParOf" srcId="{4554F0EC-8C5C-4BF9-8D3E-918994DA5DF8}" destId="{5C4847F8-92CC-4E78-A7EA-5902710F56BB}" srcOrd="2" destOrd="0" presId="urn:microsoft.com/office/officeart/2005/8/layout/lProcess2"/>
    <dgm:cxn modelId="{838E4BDA-8DB4-44D6-9179-6C161FC274E7}" type="presParOf" srcId="{5C4847F8-92CC-4E78-A7EA-5902710F56BB}" destId="{8D018BF8-8F58-421D-ABDD-0BCD37385847}" srcOrd="0" destOrd="0" presId="urn:microsoft.com/office/officeart/2005/8/layout/lProcess2"/>
    <dgm:cxn modelId="{AF56CEF0-2D1E-47A0-A85A-3E04999C81A1}" type="presParOf" srcId="{8D018BF8-8F58-421D-ABDD-0BCD37385847}" destId="{4B8D6333-BD26-4AF7-B0E1-E9574876053E}" srcOrd="0" destOrd="0" presId="urn:microsoft.com/office/officeart/2005/8/layout/lProcess2"/>
    <dgm:cxn modelId="{B904E948-C951-4591-9AF5-44A56FB083A8}" type="presParOf" srcId="{8D018BF8-8F58-421D-ABDD-0BCD37385847}" destId="{FF954F6B-6652-4FF8-90FC-77C95AC8A1F6}" srcOrd="1" destOrd="0" presId="urn:microsoft.com/office/officeart/2005/8/layout/lProcess2"/>
    <dgm:cxn modelId="{A494B62A-343D-4B7A-A6E5-CE3B731738E2}" type="presParOf" srcId="{8D018BF8-8F58-421D-ABDD-0BCD37385847}" destId="{E488E351-DFD5-4CBA-87FC-4665DFCF5E04}" srcOrd="2" destOrd="0" presId="urn:microsoft.com/office/officeart/2005/8/layout/lProcess2"/>
    <dgm:cxn modelId="{82D2B283-BF4E-4A8E-86A9-43ABB906A1B2}" type="presParOf" srcId="{8D018BF8-8F58-421D-ABDD-0BCD37385847}" destId="{9A52DB1F-CB69-4A0E-BD35-BB3A702C77B2}" srcOrd="3" destOrd="0" presId="urn:microsoft.com/office/officeart/2005/8/layout/lProcess2"/>
    <dgm:cxn modelId="{BA4E0C2D-0517-4F74-A024-F542F7043B16}" type="presParOf" srcId="{8D018BF8-8F58-421D-ABDD-0BCD37385847}" destId="{0B908002-3905-4EA5-9724-F8306B83D309}" srcOrd="4" destOrd="0" presId="urn:microsoft.com/office/officeart/2005/8/layout/lProcess2"/>
    <dgm:cxn modelId="{0B07E0BA-6E14-489B-8CA4-FC69C595B8F1}" type="presParOf" srcId="{8D018BF8-8F58-421D-ABDD-0BCD37385847}" destId="{FBC38542-A2E8-4047-8544-D0EA8A132787}" srcOrd="5" destOrd="0" presId="urn:microsoft.com/office/officeart/2005/8/layout/lProcess2"/>
    <dgm:cxn modelId="{1D1FD1C4-DE5D-4EEF-9142-B12067D4D040}" type="presParOf" srcId="{8D018BF8-8F58-421D-ABDD-0BCD37385847}" destId="{2AA4721E-6960-439A-9AC8-7B57F36D4F92}" srcOrd="6" destOrd="0" presId="urn:microsoft.com/office/officeart/2005/8/layout/lProcess2"/>
    <dgm:cxn modelId="{F7AB15AE-1EBB-4975-9FE8-48CD12D1208C}" type="presParOf" srcId="{27008DE9-BC29-446C-827E-0F4D18A09FD5}" destId="{A68D85E1-C758-47AE-B50F-17C2A782FEAA}" srcOrd="1" destOrd="0" presId="urn:microsoft.com/office/officeart/2005/8/layout/lProcess2"/>
    <dgm:cxn modelId="{A8509DF5-8027-416A-B4B6-85DE29129F48}" type="presParOf" srcId="{27008DE9-BC29-446C-827E-0F4D18A09FD5}" destId="{8A6503BA-8BA6-4E80-BC7A-8F1EB60DE135}" srcOrd="2" destOrd="0" presId="urn:microsoft.com/office/officeart/2005/8/layout/lProcess2"/>
    <dgm:cxn modelId="{6B744B7B-808A-4DBE-BEC6-BCF32B904196}" type="presParOf" srcId="{8A6503BA-8BA6-4E80-BC7A-8F1EB60DE135}" destId="{CE023732-B403-4EB6-971E-E84BCE52C8FF}" srcOrd="0" destOrd="0" presId="urn:microsoft.com/office/officeart/2005/8/layout/lProcess2"/>
    <dgm:cxn modelId="{77FEAE74-EE51-4876-BB6F-D93C5A756812}" type="presParOf" srcId="{8A6503BA-8BA6-4E80-BC7A-8F1EB60DE135}" destId="{10DEA29D-440A-4D65-8495-B9FC97D6D962}" srcOrd="1" destOrd="0" presId="urn:microsoft.com/office/officeart/2005/8/layout/lProcess2"/>
    <dgm:cxn modelId="{449AD1BA-9124-4C2C-B867-3ACC605A964C}" type="presParOf" srcId="{8A6503BA-8BA6-4E80-BC7A-8F1EB60DE135}" destId="{740E7DF6-ADAC-4694-AE05-F833F9611A18}" srcOrd="2" destOrd="0" presId="urn:microsoft.com/office/officeart/2005/8/layout/lProcess2"/>
    <dgm:cxn modelId="{3CD23D3E-FAC7-4B06-A04B-BCCF47AB5F93}" type="presParOf" srcId="{740E7DF6-ADAC-4694-AE05-F833F9611A18}" destId="{2FF01CDE-1D8D-4631-BE35-BFF7445A2E9B}" srcOrd="0" destOrd="0" presId="urn:microsoft.com/office/officeart/2005/8/layout/lProcess2"/>
    <dgm:cxn modelId="{7C0EB640-55B1-40FF-93F1-DBC0F69F907A}" type="presParOf" srcId="{2FF01CDE-1D8D-4631-BE35-BFF7445A2E9B}" destId="{512AA6C4-D62B-464C-B44B-FB7E9618F363}" srcOrd="0" destOrd="0" presId="urn:microsoft.com/office/officeart/2005/8/layout/lProcess2"/>
    <dgm:cxn modelId="{338CB1A8-8615-44D2-8222-33B0E821E129}" type="presParOf" srcId="{2FF01CDE-1D8D-4631-BE35-BFF7445A2E9B}" destId="{58E320A3-0F7C-49B7-A96D-B43C83A6D136}" srcOrd="1" destOrd="0" presId="urn:microsoft.com/office/officeart/2005/8/layout/lProcess2"/>
    <dgm:cxn modelId="{294468AA-97A9-49E1-AE06-A4E6E2F5B673}" type="presParOf" srcId="{2FF01CDE-1D8D-4631-BE35-BFF7445A2E9B}" destId="{3766A1BC-3FA9-444C-AE67-5B779CF28DA2}" srcOrd="2" destOrd="0" presId="urn:microsoft.com/office/officeart/2005/8/layout/lProcess2"/>
    <dgm:cxn modelId="{CA596FF0-8A9D-422E-BF16-F7A26EEA589A}" type="presParOf" srcId="{2FF01CDE-1D8D-4631-BE35-BFF7445A2E9B}" destId="{7A5A6347-4F91-4E61-81A2-183B05250BC6}" srcOrd="3" destOrd="0" presId="urn:microsoft.com/office/officeart/2005/8/layout/lProcess2"/>
    <dgm:cxn modelId="{52EC3853-A918-4C34-A30B-48DCAD3FA25C}" type="presParOf" srcId="{2FF01CDE-1D8D-4631-BE35-BFF7445A2E9B}" destId="{06416600-B32A-4708-9DE2-C0CCB732CB89}" srcOrd="4" destOrd="0" presId="urn:microsoft.com/office/officeart/2005/8/layout/lProcess2"/>
    <dgm:cxn modelId="{04DF5D93-B635-4445-AA22-F6F40DE01194}" type="presParOf" srcId="{27008DE9-BC29-446C-827E-0F4D18A09FD5}" destId="{7545CBEB-F155-45DD-A30C-47008B6E236C}" srcOrd="3" destOrd="0" presId="urn:microsoft.com/office/officeart/2005/8/layout/lProcess2"/>
    <dgm:cxn modelId="{A55EA88C-46E0-49E9-886B-4242FC2DF8B8}" type="presParOf" srcId="{27008DE9-BC29-446C-827E-0F4D18A09FD5}" destId="{BA0BE14D-BFAB-404F-96C2-8E37E11EF631}" srcOrd="4" destOrd="0" presId="urn:microsoft.com/office/officeart/2005/8/layout/lProcess2"/>
    <dgm:cxn modelId="{C22331DF-1AA5-44D9-AA2D-8499E1D9E9E3}" type="presParOf" srcId="{BA0BE14D-BFAB-404F-96C2-8E37E11EF631}" destId="{3BF7FF4B-6718-46F7-8697-E85184EDAB92}" srcOrd="0" destOrd="0" presId="urn:microsoft.com/office/officeart/2005/8/layout/lProcess2"/>
    <dgm:cxn modelId="{D24AF4F9-28D0-4829-9118-166A3C1222F7}" type="presParOf" srcId="{BA0BE14D-BFAB-404F-96C2-8E37E11EF631}" destId="{295A38A6-4178-4947-AE06-2CB7297F1ADD}" srcOrd="1" destOrd="0" presId="urn:microsoft.com/office/officeart/2005/8/layout/lProcess2"/>
    <dgm:cxn modelId="{2F3085C7-B899-40CD-8F91-E66297A95603}" type="presParOf" srcId="{BA0BE14D-BFAB-404F-96C2-8E37E11EF631}" destId="{35DE8F71-35D1-4612-B92D-52309C727496}" srcOrd="2" destOrd="0" presId="urn:microsoft.com/office/officeart/2005/8/layout/lProcess2"/>
    <dgm:cxn modelId="{4C7438E3-D2B8-492E-8F66-3475E1266142}" type="presParOf" srcId="{35DE8F71-35D1-4612-B92D-52309C727496}" destId="{C5D2F7DB-68A7-46A7-9C08-C322C91D8A7E}" srcOrd="0" destOrd="0" presId="urn:microsoft.com/office/officeart/2005/8/layout/lProcess2"/>
    <dgm:cxn modelId="{30F7E784-8CBF-4FCC-BEA7-410D3E7374BA}" type="presParOf" srcId="{C5D2F7DB-68A7-46A7-9C08-C322C91D8A7E}" destId="{6D478956-851D-4B82-802E-EDA271A4C709}" srcOrd="0" destOrd="0" presId="urn:microsoft.com/office/officeart/2005/8/layout/lProcess2"/>
    <dgm:cxn modelId="{8CA7176F-419D-43F1-A8A4-85FFD8162A45}" type="presParOf" srcId="{C5D2F7DB-68A7-46A7-9C08-C322C91D8A7E}" destId="{64D7E0FD-675B-4C82-B787-4A28E3EC68CD}" srcOrd="1" destOrd="0" presId="urn:microsoft.com/office/officeart/2005/8/layout/lProcess2"/>
    <dgm:cxn modelId="{40524D2A-5416-4C69-9F51-605BF7F1F3DC}" type="presParOf" srcId="{C5D2F7DB-68A7-46A7-9C08-C322C91D8A7E}" destId="{091F9F56-A8EB-4CAD-838C-1FD7AB8A2EDD}" srcOrd="2" destOrd="0" presId="urn:microsoft.com/office/officeart/2005/8/layout/lProcess2"/>
    <dgm:cxn modelId="{153C2E96-A196-4754-B6C1-98E21933D3CD}" type="presParOf" srcId="{C5D2F7DB-68A7-46A7-9C08-C322C91D8A7E}" destId="{0BC77856-EFB7-4558-B988-AE8C579A895B}" srcOrd="3" destOrd="0" presId="urn:microsoft.com/office/officeart/2005/8/layout/lProcess2"/>
    <dgm:cxn modelId="{9F01D481-055E-45C6-81CF-C93C45AF6C07}" type="presParOf" srcId="{C5D2F7DB-68A7-46A7-9C08-C322C91D8A7E}" destId="{D63BDC1A-6639-4A05-8E1B-A358E826B29A}" srcOrd="4" destOrd="0" presId="urn:microsoft.com/office/officeart/2005/8/layout/lProcess2"/>
    <dgm:cxn modelId="{8149EA8E-359C-4A70-9EC4-DAFB074BF733}" type="presParOf" srcId="{C5D2F7DB-68A7-46A7-9C08-C322C91D8A7E}" destId="{ABBFBEEF-EB70-4A58-A301-BF42AFEF2986}" srcOrd="5" destOrd="0" presId="urn:microsoft.com/office/officeart/2005/8/layout/lProcess2"/>
    <dgm:cxn modelId="{30ABF02A-5E26-4C5A-9C39-13174B92F5AC}" type="presParOf" srcId="{C5D2F7DB-68A7-46A7-9C08-C322C91D8A7E}" destId="{BFFEE30E-96E8-413A-9477-CE93E9762D42}" srcOrd="6" destOrd="0" presId="urn:microsoft.com/office/officeart/2005/8/layout/lProcess2"/>
    <dgm:cxn modelId="{938CE9EC-F0A9-4E8A-AA64-6E48A5F49562}" type="presParOf" srcId="{C5D2F7DB-68A7-46A7-9C08-C322C91D8A7E}" destId="{0415CA8E-E028-4C2A-9571-FDCBED9FA5E5}" srcOrd="7" destOrd="0" presId="urn:microsoft.com/office/officeart/2005/8/layout/lProcess2"/>
    <dgm:cxn modelId="{122B82BF-4C2A-43E4-BFF0-D929E68C8392}" type="presParOf" srcId="{C5D2F7DB-68A7-46A7-9C08-C322C91D8A7E}" destId="{A7F4CA31-B8D6-4BAE-A63D-6554FAA131FB}" srcOrd="8" destOrd="0" presId="urn:microsoft.com/office/officeart/2005/8/layout/lProcess2"/>
    <dgm:cxn modelId="{8415488F-29F7-4C43-BABC-675E60280EDB}" type="presParOf" srcId="{C5D2F7DB-68A7-46A7-9C08-C322C91D8A7E}" destId="{8503640F-570E-4DB3-B387-79FC571EB5EC}" srcOrd="9" destOrd="0" presId="urn:microsoft.com/office/officeart/2005/8/layout/lProcess2"/>
    <dgm:cxn modelId="{CCC50C91-AE44-41A3-9AAB-EF21F6AC58DB}" type="presParOf" srcId="{C5D2F7DB-68A7-46A7-9C08-C322C91D8A7E}" destId="{D4100460-8368-4C61-949E-A9F3C312AD8F}" srcOrd="10" destOrd="0" presId="urn:microsoft.com/office/officeart/2005/8/layout/l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6A4D42-0380-41C7-9058-299DB76DC97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A0F15C1-8D59-4601-A905-C2AB75A12D57}">
      <dgm:prSet phldrT="[Text]" custT="1"/>
      <dgm:spPr>
        <a:solidFill>
          <a:srgbClr val="C5BEB5">
            <a:alpha val="30196"/>
          </a:srgbClr>
        </a:solidFill>
      </dgm:spPr>
      <dgm:t>
        <a:bodyPr/>
        <a:lstStyle/>
        <a:p>
          <a:r>
            <a:rPr lang="en-US" sz="500" b="1" dirty="0">
              <a:solidFill>
                <a:schemeClr val="tx1"/>
              </a:solidFill>
            </a:rPr>
            <a:t>Transaction Initiator</a:t>
          </a:r>
        </a:p>
      </dgm:t>
    </dgm:pt>
    <dgm:pt modelId="{9DA0B225-9F29-4F0B-92F9-61FEA9E16768}" type="parTrans" cxnId="{CB89D1EF-7FF9-427E-B91C-1AEEA0558136}">
      <dgm:prSet/>
      <dgm:spPr/>
      <dgm:t>
        <a:bodyPr/>
        <a:lstStyle/>
        <a:p>
          <a:endParaRPr lang="en-US" sz="400">
            <a:solidFill>
              <a:schemeClr val="tx1"/>
            </a:solidFill>
          </a:endParaRPr>
        </a:p>
      </dgm:t>
    </dgm:pt>
    <dgm:pt modelId="{8EBDBA7C-3DFC-441A-BDCD-F07845450C68}" type="sibTrans" cxnId="{CB89D1EF-7FF9-427E-B91C-1AEEA0558136}">
      <dgm:prSet/>
      <dgm:spPr/>
      <dgm:t>
        <a:bodyPr/>
        <a:lstStyle/>
        <a:p>
          <a:endParaRPr lang="en-US" sz="400">
            <a:solidFill>
              <a:schemeClr val="tx1"/>
            </a:solidFill>
          </a:endParaRPr>
        </a:p>
      </dgm:t>
    </dgm:pt>
    <dgm:pt modelId="{27B9D535-D030-4356-B3B7-7B6FB42C74E5}">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Workforce Administration</a:t>
          </a:r>
        </a:p>
      </dgm:t>
    </dgm:pt>
    <dgm:pt modelId="{88D9F1DE-6593-481D-B6DD-FF8D75B8A147}" type="parTrans" cxnId="{84B6CF80-42FA-43C9-956E-2AEB08EE3B1C}">
      <dgm:prSet/>
      <dgm:spPr/>
      <dgm:t>
        <a:bodyPr/>
        <a:lstStyle/>
        <a:p>
          <a:endParaRPr lang="en-US" sz="400">
            <a:solidFill>
              <a:schemeClr val="tx1"/>
            </a:solidFill>
          </a:endParaRPr>
        </a:p>
      </dgm:t>
    </dgm:pt>
    <dgm:pt modelId="{122DC8A6-DBFA-4491-9267-4D5E9D6D03C5}" type="sibTrans" cxnId="{84B6CF80-42FA-43C9-956E-2AEB08EE3B1C}">
      <dgm:prSet/>
      <dgm:spPr/>
      <dgm:t>
        <a:bodyPr/>
        <a:lstStyle/>
        <a:p>
          <a:endParaRPr lang="en-US" sz="400">
            <a:solidFill>
              <a:schemeClr val="tx1"/>
            </a:solidFill>
          </a:endParaRPr>
        </a:p>
      </dgm:t>
    </dgm:pt>
    <dgm:pt modelId="{473BEF52-4040-4226-9BC7-9DF1BA4A0E3A}">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Payroll</a:t>
          </a:r>
        </a:p>
      </dgm:t>
    </dgm:pt>
    <dgm:pt modelId="{BD30CC53-BA84-412A-AD6E-C51ABFF30A81}" type="parTrans" cxnId="{6E5D11C1-E9B6-435E-9DFC-2ACF4997654E}">
      <dgm:prSet/>
      <dgm:spPr/>
      <dgm:t>
        <a:bodyPr/>
        <a:lstStyle/>
        <a:p>
          <a:endParaRPr lang="en-US" sz="400">
            <a:solidFill>
              <a:schemeClr val="tx1"/>
            </a:solidFill>
          </a:endParaRPr>
        </a:p>
      </dgm:t>
    </dgm:pt>
    <dgm:pt modelId="{BD9B5CD4-BB43-4262-8655-2D9AF9DE6654}" type="sibTrans" cxnId="{6E5D11C1-E9B6-435E-9DFC-2ACF4997654E}">
      <dgm:prSet/>
      <dgm:spPr/>
      <dgm:t>
        <a:bodyPr/>
        <a:lstStyle/>
        <a:p>
          <a:endParaRPr lang="en-US" sz="400">
            <a:solidFill>
              <a:schemeClr val="tx1"/>
            </a:solidFill>
          </a:endParaRPr>
        </a:p>
      </dgm:t>
    </dgm:pt>
    <dgm:pt modelId="{78FB2B44-B825-48AA-83AB-C232982F7FBB}">
      <dgm:prSet phldrT="[Text]" custT="1"/>
      <dgm:spPr>
        <a:solidFill>
          <a:srgbClr val="FFD200">
            <a:alpha val="30000"/>
          </a:srgbClr>
        </a:solidFill>
      </dgm:spPr>
      <dgm:t>
        <a:bodyPr/>
        <a:lstStyle/>
        <a:p>
          <a:r>
            <a:rPr lang="en-US" sz="500" b="1" dirty="0">
              <a:solidFill>
                <a:schemeClr val="tx1"/>
              </a:solidFill>
            </a:rPr>
            <a:t>AWE</a:t>
          </a:r>
        </a:p>
        <a:p>
          <a:r>
            <a:rPr lang="en-US" sz="500" b="1" dirty="0">
              <a:solidFill>
                <a:schemeClr val="tx1"/>
              </a:solidFill>
            </a:rPr>
            <a:t>Transaction Approver</a:t>
          </a:r>
        </a:p>
      </dgm:t>
    </dgm:pt>
    <dgm:pt modelId="{64C72910-ADEE-487E-924B-319E6E13598A}" type="parTrans" cxnId="{820E3362-654A-41F8-A4B4-329DC27F5354}">
      <dgm:prSet/>
      <dgm:spPr/>
      <dgm:t>
        <a:bodyPr/>
        <a:lstStyle/>
        <a:p>
          <a:endParaRPr lang="en-US" sz="400">
            <a:solidFill>
              <a:schemeClr val="tx1"/>
            </a:solidFill>
          </a:endParaRPr>
        </a:p>
      </dgm:t>
    </dgm:pt>
    <dgm:pt modelId="{816FFA6E-7F16-436C-9A67-49017E6550F2}" type="sibTrans" cxnId="{820E3362-654A-41F8-A4B4-329DC27F5354}">
      <dgm:prSet/>
      <dgm:spPr/>
      <dgm:t>
        <a:bodyPr/>
        <a:lstStyle/>
        <a:p>
          <a:endParaRPr lang="en-US" sz="400">
            <a:solidFill>
              <a:schemeClr val="tx1"/>
            </a:solidFill>
          </a:endParaRPr>
        </a:p>
      </dgm:t>
    </dgm:pt>
    <dgm:pt modelId="{8E485CE2-0E94-4493-A82E-879ABA6E6760}">
      <dgm:prSet phldrT="[Text]" custT="1"/>
      <dgm:spPr>
        <a:solidFill>
          <a:srgbClr val="FFD200">
            <a:alpha val="56863"/>
          </a:srgbClr>
        </a:solidFill>
        <a:ln>
          <a:noFill/>
        </a:ln>
      </dgm:spPr>
      <dgm:t>
        <a:bodyPr/>
        <a:lstStyle/>
        <a:p>
          <a:r>
            <a:rPr lang="en-US" sz="300" dirty="0">
              <a:solidFill>
                <a:schemeClr val="tx1"/>
              </a:solidFill>
              <a:latin typeface="Arial" panose="020B0604020202020204" pitchFamily="34" charset="0"/>
              <a:cs typeface="Arial" panose="020B0604020202020204" pitchFamily="34" charset="0"/>
            </a:rPr>
            <a:t>Workforce Administration</a:t>
          </a:r>
        </a:p>
      </dgm:t>
    </dgm:pt>
    <dgm:pt modelId="{71FF0B5A-81C9-4535-83B1-80DE1FAC7DA3}" type="parTrans" cxnId="{89CE5C6E-0DCE-47E3-ADB7-3A35413D3644}">
      <dgm:prSet/>
      <dgm:spPr/>
      <dgm:t>
        <a:bodyPr/>
        <a:lstStyle/>
        <a:p>
          <a:endParaRPr lang="en-US" sz="400">
            <a:solidFill>
              <a:schemeClr val="tx1"/>
            </a:solidFill>
          </a:endParaRPr>
        </a:p>
      </dgm:t>
    </dgm:pt>
    <dgm:pt modelId="{908A4D32-3D1B-479A-9CA8-B3EF8D921F4D}" type="sibTrans" cxnId="{89CE5C6E-0DCE-47E3-ADB7-3A35413D3644}">
      <dgm:prSet/>
      <dgm:spPr/>
      <dgm:t>
        <a:bodyPr/>
        <a:lstStyle/>
        <a:p>
          <a:endParaRPr lang="en-US" sz="400">
            <a:solidFill>
              <a:schemeClr val="tx1"/>
            </a:solidFill>
          </a:endParaRPr>
        </a:p>
      </dgm:t>
    </dgm:pt>
    <dgm:pt modelId="{3AEB0322-302C-43B9-86CE-1A93ECEE7CA0}">
      <dgm:prSet phldrT="[Text]" custT="1"/>
      <dgm:spPr>
        <a:solidFill>
          <a:srgbClr val="FFD200">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Payroll</a:t>
          </a:r>
        </a:p>
      </dgm:t>
    </dgm:pt>
    <dgm:pt modelId="{4375F512-0CA9-4B24-BF9D-EF7BE90D9AD2}" type="parTrans" cxnId="{9C5E6FCC-4B99-4AAC-8C22-081C7512E36B}">
      <dgm:prSet/>
      <dgm:spPr/>
      <dgm:t>
        <a:bodyPr/>
        <a:lstStyle/>
        <a:p>
          <a:endParaRPr lang="en-US" sz="400">
            <a:solidFill>
              <a:schemeClr val="tx1"/>
            </a:solidFill>
          </a:endParaRPr>
        </a:p>
      </dgm:t>
    </dgm:pt>
    <dgm:pt modelId="{DC2F911F-2EB0-416D-BAE9-25C8B6119112}" type="sibTrans" cxnId="{9C5E6FCC-4B99-4AAC-8C22-081C7512E36B}">
      <dgm:prSet/>
      <dgm:spPr/>
      <dgm:t>
        <a:bodyPr/>
        <a:lstStyle/>
        <a:p>
          <a:endParaRPr lang="en-US" sz="400">
            <a:solidFill>
              <a:schemeClr val="tx1"/>
            </a:solidFill>
          </a:endParaRPr>
        </a:p>
      </dgm:t>
    </dgm:pt>
    <dgm:pt modelId="{A5726CDD-4923-48FB-85A7-2A5BD99D77EF}">
      <dgm:prSet phldrT="[Text]" custT="1"/>
      <dgm:spPr>
        <a:solidFill>
          <a:srgbClr val="C5BEB5">
            <a:alpha val="30000"/>
          </a:srgbClr>
        </a:solidFill>
      </dgm:spPr>
      <dgm:t>
        <a:bodyPr/>
        <a:lstStyle/>
        <a:p>
          <a:r>
            <a:rPr lang="en-US" sz="500" b="1" dirty="0">
              <a:solidFill>
                <a:schemeClr val="tx1"/>
              </a:solidFill>
            </a:rPr>
            <a:t>TAM</a:t>
          </a:r>
        </a:p>
      </dgm:t>
    </dgm:pt>
    <dgm:pt modelId="{EC6B2EDF-19DC-4DC2-8273-4ADAB4674109}" type="parTrans" cxnId="{82B98943-6771-448C-AE96-B5F6D5A7C70B}">
      <dgm:prSet/>
      <dgm:spPr/>
      <dgm:t>
        <a:bodyPr/>
        <a:lstStyle/>
        <a:p>
          <a:endParaRPr lang="en-US" sz="400">
            <a:solidFill>
              <a:schemeClr val="tx1"/>
            </a:solidFill>
          </a:endParaRPr>
        </a:p>
      </dgm:t>
    </dgm:pt>
    <dgm:pt modelId="{7467078E-E380-4FEB-A76B-2DE70EBE1AF1}" type="sibTrans" cxnId="{82B98943-6771-448C-AE96-B5F6D5A7C70B}">
      <dgm:prSet/>
      <dgm:spPr/>
      <dgm:t>
        <a:bodyPr/>
        <a:lstStyle/>
        <a:p>
          <a:endParaRPr lang="en-US" sz="400">
            <a:solidFill>
              <a:schemeClr val="tx1"/>
            </a:solidFill>
          </a:endParaRPr>
        </a:p>
      </dgm:t>
    </dgm:pt>
    <dgm:pt modelId="{C2D75419-A683-43E5-BCEC-DEC3857B0E1D}">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GL Funding Entry</a:t>
          </a:r>
        </a:p>
      </dgm:t>
    </dgm:pt>
    <dgm:pt modelId="{9BBE3A67-466D-44D2-9AAA-EDC1FDB4EC11}" type="parTrans" cxnId="{5FDCD72B-8276-4C57-842C-B6AF188D87D7}">
      <dgm:prSet/>
      <dgm:spPr/>
      <dgm:t>
        <a:bodyPr/>
        <a:lstStyle/>
        <a:p>
          <a:endParaRPr lang="en-US" sz="400">
            <a:solidFill>
              <a:schemeClr val="tx1"/>
            </a:solidFill>
          </a:endParaRPr>
        </a:p>
      </dgm:t>
    </dgm:pt>
    <dgm:pt modelId="{F1A9B638-C4B4-4D84-B196-0248089DD0BA}" type="sibTrans" cxnId="{5FDCD72B-8276-4C57-842C-B6AF188D87D7}">
      <dgm:prSet/>
      <dgm:spPr/>
      <dgm:t>
        <a:bodyPr/>
        <a:lstStyle/>
        <a:p>
          <a:endParaRPr lang="en-US" sz="400">
            <a:solidFill>
              <a:schemeClr val="tx1"/>
            </a:solidFill>
          </a:endParaRPr>
        </a:p>
      </dgm:t>
    </dgm:pt>
    <dgm:pt modelId="{4AB73784-6FC2-43AE-8485-38033282E1EE}">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GL Cost Transfer</a:t>
          </a:r>
        </a:p>
      </dgm:t>
    </dgm:pt>
    <dgm:pt modelId="{B1CA87F0-75C4-4EEE-9B4F-A89AEDB6B70A}" type="parTrans" cxnId="{D265D9E7-131E-4F57-90FB-AB9A030A59A7}">
      <dgm:prSet/>
      <dgm:spPr/>
      <dgm:t>
        <a:bodyPr/>
        <a:lstStyle/>
        <a:p>
          <a:endParaRPr lang="en-US" sz="400">
            <a:solidFill>
              <a:schemeClr val="tx1"/>
            </a:solidFill>
          </a:endParaRPr>
        </a:p>
      </dgm:t>
    </dgm:pt>
    <dgm:pt modelId="{D91FE5FD-C6A0-4EC4-B81B-F54D54A0035D}" type="sibTrans" cxnId="{D265D9E7-131E-4F57-90FB-AB9A030A59A7}">
      <dgm:prSet/>
      <dgm:spPr/>
      <dgm:t>
        <a:bodyPr/>
        <a:lstStyle/>
        <a:p>
          <a:endParaRPr lang="en-US" sz="400">
            <a:solidFill>
              <a:schemeClr val="tx1"/>
            </a:solidFill>
          </a:endParaRPr>
        </a:p>
      </dgm:t>
    </dgm:pt>
    <dgm:pt modelId="{1B44EAA3-3D64-4987-A6EC-469BE6A4DDEB}">
      <dgm:prSet phldrT="[Text]" custT="1"/>
      <dgm:spPr>
        <a:solidFill>
          <a:srgbClr val="FFD200">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General Ledger</a:t>
          </a:r>
        </a:p>
      </dgm:t>
    </dgm:pt>
    <dgm:pt modelId="{9698D03F-FDAA-478C-84D4-B3466AE5A386}" type="parTrans" cxnId="{6A6C34B8-46D9-42BC-B1CE-BCCE8D03E101}">
      <dgm:prSet/>
      <dgm:spPr/>
      <dgm:t>
        <a:bodyPr/>
        <a:lstStyle/>
        <a:p>
          <a:endParaRPr lang="en-US" sz="400">
            <a:solidFill>
              <a:schemeClr val="tx1"/>
            </a:solidFill>
          </a:endParaRPr>
        </a:p>
      </dgm:t>
    </dgm:pt>
    <dgm:pt modelId="{180A8645-5600-4E04-B49B-96537F3813FB}" type="sibTrans" cxnId="{6A6C34B8-46D9-42BC-B1CE-BCCE8D03E101}">
      <dgm:prSet/>
      <dgm:spPr/>
      <dgm:t>
        <a:bodyPr/>
        <a:lstStyle/>
        <a:p>
          <a:endParaRPr lang="en-US" sz="400">
            <a:solidFill>
              <a:schemeClr val="tx1"/>
            </a:solidFill>
          </a:endParaRPr>
        </a:p>
      </dgm:t>
    </dgm:pt>
    <dgm:pt modelId="{ECA91796-6335-4AF8-9491-FD7A2825B0F3}">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Candidate Mgt</a:t>
          </a:r>
        </a:p>
      </dgm:t>
    </dgm:pt>
    <dgm:pt modelId="{26FAF117-5989-4998-8DB8-D1518E2501BE}" type="parTrans" cxnId="{240E39AA-6F8E-4791-A931-0B9B0290C419}">
      <dgm:prSet/>
      <dgm:spPr/>
      <dgm:t>
        <a:bodyPr/>
        <a:lstStyle/>
        <a:p>
          <a:endParaRPr lang="en-US" sz="400">
            <a:solidFill>
              <a:schemeClr val="tx1"/>
            </a:solidFill>
          </a:endParaRPr>
        </a:p>
      </dgm:t>
    </dgm:pt>
    <dgm:pt modelId="{8C6C35B9-8C0C-4819-AF3E-448CBD5E1127}" type="sibTrans" cxnId="{240E39AA-6F8E-4791-A931-0B9B0290C419}">
      <dgm:prSet/>
      <dgm:spPr/>
      <dgm:t>
        <a:bodyPr/>
        <a:lstStyle/>
        <a:p>
          <a:endParaRPr lang="en-US" sz="400">
            <a:solidFill>
              <a:schemeClr val="tx1"/>
            </a:solidFill>
          </a:endParaRPr>
        </a:p>
      </dgm:t>
    </dgm:pt>
    <dgm:pt modelId="{825F372B-54BF-4594-8F78-ABAD230EFECE}">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Applicant Mgt</a:t>
          </a:r>
        </a:p>
      </dgm:t>
    </dgm:pt>
    <dgm:pt modelId="{E0E6CC07-CA82-4DCF-96E8-2333972957B4}" type="parTrans" cxnId="{313908A4-EC15-415F-8CB0-1D0AEE335168}">
      <dgm:prSet/>
      <dgm:spPr/>
      <dgm:t>
        <a:bodyPr/>
        <a:lstStyle/>
        <a:p>
          <a:endParaRPr lang="en-US" sz="400">
            <a:solidFill>
              <a:schemeClr val="tx1"/>
            </a:solidFill>
          </a:endParaRPr>
        </a:p>
      </dgm:t>
    </dgm:pt>
    <dgm:pt modelId="{E152EB73-DF75-4F14-BE83-32DDF71A6F63}" type="sibTrans" cxnId="{313908A4-EC15-415F-8CB0-1D0AEE335168}">
      <dgm:prSet/>
      <dgm:spPr/>
      <dgm:t>
        <a:bodyPr/>
        <a:lstStyle/>
        <a:p>
          <a:endParaRPr lang="en-US" sz="400">
            <a:solidFill>
              <a:schemeClr val="tx1"/>
            </a:solidFill>
          </a:endParaRPr>
        </a:p>
      </dgm:t>
    </dgm:pt>
    <dgm:pt modelId="{61938D10-F68B-49B2-BB77-E2924E9F5064}">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Job Opening</a:t>
          </a:r>
        </a:p>
      </dgm:t>
    </dgm:pt>
    <dgm:pt modelId="{5CAA8618-0C4D-48A7-B9C7-DACB42D7285D}" type="parTrans" cxnId="{3737DA9A-CB69-4CFB-A7CF-9B36F4FC008A}">
      <dgm:prSet/>
      <dgm:spPr/>
      <dgm:t>
        <a:bodyPr/>
        <a:lstStyle/>
        <a:p>
          <a:endParaRPr lang="en-US" sz="400">
            <a:solidFill>
              <a:schemeClr val="tx1"/>
            </a:solidFill>
          </a:endParaRPr>
        </a:p>
      </dgm:t>
    </dgm:pt>
    <dgm:pt modelId="{1F219F8E-65A2-4ED8-9D18-AAAAD521A7D7}" type="sibTrans" cxnId="{3737DA9A-CB69-4CFB-A7CF-9B36F4FC008A}">
      <dgm:prSet/>
      <dgm:spPr/>
      <dgm:t>
        <a:bodyPr/>
        <a:lstStyle/>
        <a:p>
          <a:endParaRPr lang="en-US" sz="400">
            <a:solidFill>
              <a:schemeClr val="tx1"/>
            </a:solidFill>
          </a:endParaRPr>
        </a:p>
      </dgm:t>
    </dgm:pt>
    <dgm:pt modelId="{B64DB383-E643-4B9F-9FE1-0DC2FBD43B47}">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Job Offer</a:t>
          </a:r>
        </a:p>
      </dgm:t>
    </dgm:pt>
    <dgm:pt modelId="{4619C074-6B34-46A5-84BA-C63AFA738BF2}" type="parTrans" cxnId="{FBBE2286-C2A2-4A1C-8046-4B154CFDF420}">
      <dgm:prSet/>
      <dgm:spPr/>
      <dgm:t>
        <a:bodyPr/>
        <a:lstStyle/>
        <a:p>
          <a:endParaRPr lang="en-US" sz="400">
            <a:solidFill>
              <a:schemeClr val="tx1"/>
            </a:solidFill>
          </a:endParaRPr>
        </a:p>
      </dgm:t>
    </dgm:pt>
    <dgm:pt modelId="{EACAC879-FC95-40F6-8C1F-8A7487F186EB}" type="sibTrans" cxnId="{FBBE2286-C2A2-4A1C-8046-4B154CFDF420}">
      <dgm:prSet/>
      <dgm:spPr/>
      <dgm:t>
        <a:bodyPr/>
        <a:lstStyle/>
        <a:p>
          <a:endParaRPr lang="en-US" sz="400">
            <a:solidFill>
              <a:schemeClr val="tx1"/>
            </a:solidFill>
          </a:endParaRPr>
        </a:p>
      </dgm:t>
    </dgm:pt>
    <dgm:pt modelId="{498C060A-6D84-40D1-8AF7-2E324F39D413}">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TAM Approver</a:t>
          </a:r>
        </a:p>
      </dgm:t>
    </dgm:pt>
    <dgm:pt modelId="{2AFEE423-9327-4092-821E-0F077330E21F}" type="parTrans" cxnId="{C8F51AB0-F056-412C-A86D-A74DF85CFAC9}">
      <dgm:prSet/>
      <dgm:spPr/>
      <dgm:t>
        <a:bodyPr/>
        <a:lstStyle/>
        <a:p>
          <a:endParaRPr lang="en-US" sz="400">
            <a:solidFill>
              <a:schemeClr val="tx1"/>
            </a:solidFill>
          </a:endParaRPr>
        </a:p>
      </dgm:t>
    </dgm:pt>
    <dgm:pt modelId="{EA2B35E5-31AF-4C61-95D7-F1653DA1A736}" type="sibTrans" cxnId="{C8F51AB0-F056-412C-A86D-A74DF85CFAC9}">
      <dgm:prSet/>
      <dgm:spPr/>
      <dgm:t>
        <a:bodyPr/>
        <a:lstStyle/>
        <a:p>
          <a:endParaRPr lang="en-US" sz="400">
            <a:solidFill>
              <a:schemeClr val="tx1"/>
            </a:solidFill>
          </a:endParaRPr>
        </a:p>
      </dgm:t>
    </dgm:pt>
    <dgm:pt modelId="{67139583-1A14-41C0-B073-5572FF031888}">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Prepare for Hire</a:t>
          </a:r>
        </a:p>
      </dgm:t>
    </dgm:pt>
    <dgm:pt modelId="{DAA7435F-8E4D-41A7-821D-94AC06CD783A}" type="parTrans" cxnId="{9B3E8765-86CD-4433-A3B4-AF8688910723}">
      <dgm:prSet/>
      <dgm:spPr/>
      <dgm:t>
        <a:bodyPr/>
        <a:lstStyle/>
        <a:p>
          <a:endParaRPr lang="en-US" sz="400">
            <a:solidFill>
              <a:schemeClr val="tx1"/>
            </a:solidFill>
          </a:endParaRPr>
        </a:p>
      </dgm:t>
    </dgm:pt>
    <dgm:pt modelId="{5820B721-F613-440F-B963-CB612AF664ED}" type="sibTrans" cxnId="{9B3E8765-86CD-4433-A3B4-AF8688910723}">
      <dgm:prSet/>
      <dgm:spPr/>
      <dgm:t>
        <a:bodyPr/>
        <a:lstStyle/>
        <a:p>
          <a:endParaRPr lang="en-US" sz="400">
            <a:solidFill>
              <a:schemeClr val="tx1"/>
            </a:solidFill>
          </a:endParaRPr>
        </a:p>
      </dgm:t>
    </dgm:pt>
    <dgm:pt modelId="{27008DE9-BC29-446C-827E-0F4D18A09FD5}" type="pres">
      <dgm:prSet presAssocID="{046A4D42-0380-41C7-9058-299DB76DC972}" presName="theList" presStyleCnt="0">
        <dgm:presLayoutVars>
          <dgm:dir/>
          <dgm:animLvl val="lvl"/>
          <dgm:resizeHandles val="exact"/>
        </dgm:presLayoutVars>
      </dgm:prSet>
      <dgm:spPr/>
      <dgm:t>
        <a:bodyPr/>
        <a:lstStyle/>
        <a:p>
          <a:endParaRPr lang="en-US"/>
        </a:p>
      </dgm:t>
    </dgm:pt>
    <dgm:pt modelId="{4554F0EC-8C5C-4BF9-8D3E-918994DA5DF8}" type="pres">
      <dgm:prSet presAssocID="{6A0F15C1-8D59-4601-A905-C2AB75A12D57}" presName="compNode" presStyleCnt="0"/>
      <dgm:spPr/>
    </dgm:pt>
    <dgm:pt modelId="{2F2E0E43-00E0-436A-A31F-D7BC1C637477}" type="pres">
      <dgm:prSet presAssocID="{6A0F15C1-8D59-4601-A905-C2AB75A12D57}" presName="aNode" presStyleLbl="bgShp" presStyleIdx="0" presStyleCnt="3"/>
      <dgm:spPr/>
      <dgm:t>
        <a:bodyPr/>
        <a:lstStyle/>
        <a:p>
          <a:endParaRPr lang="en-US"/>
        </a:p>
      </dgm:t>
    </dgm:pt>
    <dgm:pt modelId="{8D8759B7-9AFD-49FC-9B3A-5CA1BCA58064}" type="pres">
      <dgm:prSet presAssocID="{6A0F15C1-8D59-4601-A905-C2AB75A12D57}" presName="textNode" presStyleLbl="bgShp" presStyleIdx="0" presStyleCnt="3"/>
      <dgm:spPr/>
      <dgm:t>
        <a:bodyPr/>
        <a:lstStyle/>
        <a:p>
          <a:endParaRPr lang="en-US"/>
        </a:p>
      </dgm:t>
    </dgm:pt>
    <dgm:pt modelId="{5C4847F8-92CC-4E78-A7EA-5902710F56BB}" type="pres">
      <dgm:prSet presAssocID="{6A0F15C1-8D59-4601-A905-C2AB75A12D57}" presName="compChildNode" presStyleCnt="0"/>
      <dgm:spPr/>
    </dgm:pt>
    <dgm:pt modelId="{8D018BF8-8F58-421D-ABDD-0BCD37385847}" type="pres">
      <dgm:prSet presAssocID="{6A0F15C1-8D59-4601-A905-C2AB75A12D57}" presName="theInnerList" presStyleCnt="0"/>
      <dgm:spPr/>
    </dgm:pt>
    <dgm:pt modelId="{4B8D6333-BD26-4AF7-B0E1-E9574876053E}" type="pres">
      <dgm:prSet presAssocID="{27B9D535-D030-4356-B3B7-7B6FB42C74E5}" presName="childNode" presStyleLbl="node1" presStyleIdx="0" presStyleCnt="13">
        <dgm:presLayoutVars>
          <dgm:bulletEnabled val="1"/>
        </dgm:presLayoutVars>
      </dgm:prSet>
      <dgm:spPr/>
      <dgm:t>
        <a:bodyPr/>
        <a:lstStyle/>
        <a:p>
          <a:endParaRPr lang="en-US"/>
        </a:p>
      </dgm:t>
    </dgm:pt>
    <dgm:pt modelId="{FF954F6B-6652-4FF8-90FC-77C95AC8A1F6}" type="pres">
      <dgm:prSet presAssocID="{27B9D535-D030-4356-B3B7-7B6FB42C74E5}" presName="aSpace2" presStyleCnt="0"/>
      <dgm:spPr/>
    </dgm:pt>
    <dgm:pt modelId="{E488E351-DFD5-4CBA-87FC-4665DFCF5E04}" type="pres">
      <dgm:prSet presAssocID="{473BEF52-4040-4226-9BC7-9DF1BA4A0E3A}" presName="childNode" presStyleLbl="node1" presStyleIdx="1" presStyleCnt="13">
        <dgm:presLayoutVars>
          <dgm:bulletEnabled val="1"/>
        </dgm:presLayoutVars>
      </dgm:prSet>
      <dgm:spPr/>
      <dgm:t>
        <a:bodyPr/>
        <a:lstStyle/>
        <a:p>
          <a:endParaRPr lang="en-US"/>
        </a:p>
      </dgm:t>
    </dgm:pt>
    <dgm:pt modelId="{9A52DB1F-CB69-4A0E-BD35-BB3A702C77B2}" type="pres">
      <dgm:prSet presAssocID="{473BEF52-4040-4226-9BC7-9DF1BA4A0E3A}" presName="aSpace2" presStyleCnt="0"/>
      <dgm:spPr/>
    </dgm:pt>
    <dgm:pt modelId="{0B908002-3905-4EA5-9724-F8306B83D309}" type="pres">
      <dgm:prSet presAssocID="{C2D75419-A683-43E5-BCEC-DEC3857B0E1D}" presName="childNode" presStyleLbl="node1" presStyleIdx="2" presStyleCnt="13">
        <dgm:presLayoutVars>
          <dgm:bulletEnabled val="1"/>
        </dgm:presLayoutVars>
      </dgm:prSet>
      <dgm:spPr/>
      <dgm:t>
        <a:bodyPr/>
        <a:lstStyle/>
        <a:p>
          <a:endParaRPr lang="en-US"/>
        </a:p>
      </dgm:t>
    </dgm:pt>
    <dgm:pt modelId="{FBC38542-A2E8-4047-8544-D0EA8A132787}" type="pres">
      <dgm:prSet presAssocID="{C2D75419-A683-43E5-BCEC-DEC3857B0E1D}" presName="aSpace2" presStyleCnt="0"/>
      <dgm:spPr/>
    </dgm:pt>
    <dgm:pt modelId="{2AA4721E-6960-439A-9AC8-7B57F36D4F92}" type="pres">
      <dgm:prSet presAssocID="{4AB73784-6FC2-43AE-8485-38033282E1EE}" presName="childNode" presStyleLbl="node1" presStyleIdx="3" presStyleCnt="13">
        <dgm:presLayoutVars>
          <dgm:bulletEnabled val="1"/>
        </dgm:presLayoutVars>
      </dgm:prSet>
      <dgm:spPr/>
      <dgm:t>
        <a:bodyPr/>
        <a:lstStyle/>
        <a:p>
          <a:endParaRPr lang="en-US"/>
        </a:p>
      </dgm:t>
    </dgm:pt>
    <dgm:pt modelId="{A68D85E1-C758-47AE-B50F-17C2A782FEAA}" type="pres">
      <dgm:prSet presAssocID="{6A0F15C1-8D59-4601-A905-C2AB75A12D57}" presName="aSpace" presStyleCnt="0"/>
      <dgm:spPr/>
    </dgm:pt>
    <dgm:pt modelId="{8A6503BA-8BA6-4E80-BC7A-8F1EB60DE135}" type="pres">
      <dgm:prSet presAssocID="{78FB2B44-B825-48AA-83AB-C232982F7FBB}" presName="compNode" presStyleCnt="0"/>
      <dgm:spPr/>
    </dgm:pt>
    <dgm:pt modelId="{CE023732-B403-4EB6-971E-E84BCE52C8FF}" type="pres">
      <dgm:prSet presAssocID="{78FB2B44-B825-48AA-83AB-C232982F7FBB}" presName="aNode" presStyleLbl="bgShp" presStyleIdx="1" presStyleCnt="3"/>
      <dgm:spPr/>
      <dgm:t>
        <a:bodyPr/>
        <a:lstStyle/>
        <a:p>
          <a:endParaRPr lang="en-US"/>
        </a:p>
      </dgm:t>
    </dgm:pt>
    <dgm:pt modelId="{10DEA29D-440A-4D65-8495-B9FC97D6D962}" type="pres">
      <dgm:prSet presAssocID="{78FB2B44-B825-48AA-83AB-C232982F7FBB}" presName="textNode" presStyleLbl="bgShp" presStyleIdx="1" presStyleCnt="3"/>
      <dgm:spPr/>
      <dgm:t>
        <a:bodyPr/>
        <a:lstStyle/>
        <a:p>
          <a:endParaRPr lang="en-US"/>
        </a:p>
      </dgm:t>
    </dgm:pt>
    <dgm:pt modelId="{740E7DF6-ADAC-4694-AE05-F833F9611A18}" type="pres">
      <dgm:prSet presAssocID="{78FB2B44-B825-48AA-83AB-C232982F7FBB}" presName="compChildNode" presStyleCnt="0"/>
      <dgm:spPr/>
    </dgm:pt>
    <dgm:pt modelId="{2FF01CDE-1D8D-4631-BE35-BFF7445A2E9B}" type="pres">
      <dgm:prSet presAssocID="{78FB2B44-B825-48AA-83AB-C232982F7FBB}" presName="theInnerList" presStyleCnt="0"/>
      <dgm:spPr/>
    </dgm:pt>
    <dgm:pt modelId="{512AA6C4-D62B-464C-B44B-FB7E9618F363}" type="pres">
      <dgm:prSet presAssocID="{8E485CE2-0E94-4493-A82E-879ABA6E6760}" presName="childNode" presStyleLbl="node1" presStyleIdx="4" presStyleCnt="13">
        <dgm:presLayoutVars>
          <dgm:bulletEnabled val="1"/>
        </dgm:presLayoutVars>
      </dgm:prSet>
      <dgm:spPr/>
      <dgm:t>
        <a:bodyPr/>
        <a:lstStyle/>
        <a:p>
          <a:endParaRPr lang="en-US"/>
        </a:p>
      </dgm:t>
    </dgm:pt>
    <dgm:pt modelId="{58E320A3-0F7C-49B7-A96D-B43C83A6D136}" type="pres">
      <dgm:prSet presAssocID="{8E485CE2-0E94-4493-A82E-879ABA6E6760}" presName="aSpace2" presStyleCnt="0"/>
      <dgm:spPr/>
    </dgm:pt>
    <dgm:pt modelId="{3766A1BC-3FA9-444C-AE67-5B779CF28DA2}" type="pres">
      <dgm:prSet presAssocID="{3AEB0322-302C-43B9-86CE-1A93ECEE7CA0}" presName="childNode" presStyleLbl="node1" presStyleIdx="5" presStyleCnt="13">
        <dgm:presLayoutVars>
          <dgm:bulletEnabled val="1"/>
        </dgm:presLayoutVars>
      </dgm:prSet>
      <dgm:spPr/>
      <dgm:t>
        <a:bodyPr/>
        <a:lstStyle/>
        <a:p>
          <a:endParaRPr lang="en-US"/>
        </a:p>
      </dgm:t>
    </dgm:pt>
    <dgm:pt modelId="{7A5A6347-4F91-4E61-81A2-183B05250BC6}" type="pres">
      <dgm:prSet presAssocID="{3AEB0322-302C-43B9-86CE-1A93ECEE7CA0}" presName="aSpace2" presStyleCnt="0"/>
      <dgm:spPr/>
    </dgm:pt>
    <dgm:pt modelId="{06416600-B32A-4708-9DE2-C0CCB732CB89}" type="pres">
      <dgm:prSet presAssocID="{1B44EAA3-3D64-4987-A6EC-469BE6A4DDEB}" presName="childNode" presStyleLbl="node1" presStyleIdx="6" presStyleCnt="13">
        <dgm:presLayoutVars>
          <dgm:bulletEnabled val="1"/>
        </dgm:presLayoutVars>
      </dgm:prSet>
      <dgm:spPr/>
      <dgm:t>
        <a:bodyPr/>
        <a:lstStyle/>
        <a:p>
          <a:endParaRPr lang="en-US"/>
        </a:p>
      </dgm:t>
    </dgm:pt>
    <dgm:pt modelId="{7545CBEB-F155-45DD-A30C-47008B6E236C}" type="pres">
      <dgm:prSet presAssocID="{78FB2B44-B825-48AA-83AB-C232982F7FBB}" presName="aSpace" presStyleCnt="0"/>
      <dgm:spPr/>
    </dgm:pt>
    <dgm:pt modelId="{BA0BE14D-BFAB-404F-96C2-8E37E11EF631}" type="pres">
      <dgm:prSet presAssocID="{A5726CDD-4923-48FB-85A7-2A5BD99D77EF}" presName="compNode" presStyleCnt="0"/>
      <dgm:spPr/>
    </dgm:pt>
    <dgm:pt modelId="{3BF7FF4B-6718-46F7-8697-E85184EDAB92}" type="pres">
      <dgm:prSet presAssocID="{A5726CDD-4923-48FB-85A7-2A5BD99D77EF}" presName="aNode" presStyleLbl="bgShp" presStyleIdx="2" presStyleCnt="3" custLinFactNeighborX="39" custLinFactNeighborY="25074"/>
      <dgm:spPr/>
      <dgm:t>
        <a:bodyPr/>
        <a:lstStyle/>
        <a:p>
          <a:endParaRPr lang="en-US"/>
        </a:p>
      </dgm:t>
    </dgm:pt>
    <dgm:pt modelId="{295A38A6-4178-4947-AE06-2CB7297F1ADD}" type="pres">
      <dgm:prSet presAssocID="{A5726CDD-4923-48FB-85A7-2A5BD99D77EF}" presName="textNode" presStyleLbl="bgShp" presStyleIdx="2" presStyleCnt="3"/>
      <dgm:spPr/>
      <dgm:t>
        <a:bodyPr/>
        <a:lstStyle/>
        <a:p>
          <a:endParaRPr lang="en-US"/>
        </a:p>
      </dgm:t>
    </dgm:pt>
    <dgm:pt modelId="{35DE8F71-35D1-4612-B92D-52309C727496}" type="pres">
      <dgm:prSet presAssocID="{A5726CDD-4923-48FB-85A7-2A5BD99D77EF}" presName="compChildNode" presStyleCnt="0"/>
      <dgm:spPr/>
    </dgm:pt>
    <dgm:pt modelId="{C5D2F7DB-68A7-46A7-9C08-C322C91D8A7E}" type="pres">
      <dgm:prSet presAssocID="{A5726CDD-4923-48FB-85A7-2A5BD99D77EF}" presName="theInnerList" presStyleCnt="0"/>
      <dgm:spPr/>
    </dgm:pt>
    <dgm:pt modelId="{6D478956-851D-4B82-802E-EDA271A4C709}" type="pres">
      <dgm:prSet presAssocID="{ECA91796-6335-4AF8-9491-FD7A2825B0F3}" presName="childNode" presStyleLbl="node1" presStyleIdx="7" presStyleCnt="13">
        <dgm:presLayoutVars>
          <dgm:bulletEnabled val="1"/>
        </dgm:presLayoutVars>
      </dgm:prSet>
      <dgm:spPr/>
      <dgm:t>
        <a:bodyPr/>
        <a:lstStyle/>
        <a:p>
          <a:endParaRPr lang="en-US"/>
        </a:p>
      </dgm:t>
    </dgm:pt>
    <dgm:pt modelId="{64D7E0FD-675B-4C82-B787-4A28E3EC68CD}" type="pres">
      <dgm:prSet presAssocID="{ECA91796-6335-4AF8-9491-FD7A2825B0F3}" presName="aSpace2" presStyleCnt="0"/>
      <dgm:spPr/>
    </dgm:pt>
    <dgm:pt modelId="{091F9F56-A8EB-4CAD-838C-1FD7AB8A2EDD}" type="pres">
      <dgm:prSet presAssocID="{825F372B-54BF-4594-8F78-ABAD230EFECE}" presName="childNode" presStyleLbl="node1" presStyleIdx="8" presStyleCnt="13">
        <dgm:presLayoutVars>
          <dgm:bulletEnabled val="1"/>
        </dgm:presLayoutVars>
      </dgm:prSet>
      <dgm:spPr/>
      <dgm:t>
        <a:bodyPr/>
        <a:lstStyle/>
        <a:p>
          <a:endParaRPr lang="en-US"/>
        </a:p>
      </dgm:t>
    </dgm:pt>
    <dgm:pt modelId="{0BC77856-EFB7-4558-B988-AE8C579A895B}" type="pres">
      <dgm:prSet presAssocID="{825F372B-54BF-4594-8F78-ABAD230EFECE}" presName="aSpace2" presStyleCnt="0"/>
      <dgm:spPr/>
    </dgm:pt>
    <dgm:pt modelId="{D63BDC1A-6639-4A05-8E1B-A358E826B29A}" type="pres">
      <dgm:prSet presAssocID="{61938D10-F68B-49B2-BB77-E2924E9F5064}" presName="childNode" presStyleLbl="node1" presStyleIdx="9" presStyleCnt="13">
        <dgm:presLayoutVars>
          <dgm:bulletEnabled val="1"/>
        </dgm:presLayoutVars>
      </dgm:prSet>
      <dgm:spPr/>
      <dgm:t>
        <a:bodyPr/>
        <a:lstStyle/>
        <a:p>
          <a:endParaRPr lang="en-US"/>
        </a:p>
      </dgm:t>
    </dgm:pt>
    <dgm:pt modelId="{ABBFBEEF-EB70-4A58-A301-BF42AFEF2986}" type="pres">
      <dgm:prSet presAssocID="{61938D10-F68B-49B2-BB77-E2924E9F5064}" presName="aSpace2" presStyleCnt="0"/>
      <dgm:spPr/>
    </dgm:pt>
    <dgm:pt modelId="{BFFEE30E-96E8-413A-9477-CE93E9762D42}" type="pres">
      <dgm:prSet presAssocID="{B64DB383-E643-4B9F-9FE1-0DC2FBD43B47}" presName="childNode" presStyleLbl="node1" presStyleIdx="10" presStyleCnt="13">
        <dgm:presLayoutVars>
          <dgm:bulletEnabled val="1"/>
        </dgm:presLayoutVars>
      </dgm:prSet>
      <dgm:spPr/>
      <dgm:t>
        <a:bodyPr/>
        <a:lstStyle/>
        <a:p>
          <a:endParaRPr lang="en-US"/>
        </a:p>
      </dgm:t>
    </dgm:pt>
    <dgm:pt modelId="{0415CA8E-E028-4C2A-9571-FDCBED9FA5E5}" type="pres">
      <dgm:prSet presAssocID="{B64DB383-E643-4B9F-9FE1-0DC2FBD43B47}" presName="aSpace2" presStyleCnt="0"/>
      <dgm:spPr/>
    </dgm:pt>
    <dgm:pt modelId="{A7F4CA31-B8D6-4BAE-A63D-6554FAA131FB}" type="pres">
      <dgm:prSet presAssocID="{498C060A-6D84-40D1-8AF7-2E324F39D413}" presName="childNode" presStyleLbl="node1" presStyleIdx="11" presStyleCnt="13">
        <dgm:presLayoutVars>
          <dgm:bulletEnabled val="1"/>
        </dgm:presLayoutVars>
      </dgm:prSet>
      <dgm:spPr/>
      <dgm:t>
        <a:bodyPr/>
        <a:lstStyle/>
        <a:p>
          <a:endParaRPr lang="en-US"/>
        </a:p>
      </dgm:t>
    </dgm:pt>
    <dgm:pt modelId="{8503640F-570E-4DB3-B387-79FC571EB5EC}" type="pres">
      <dgm:prSet presAssocID="{498C060A-6D84-40D1-8AF7-2E324F39D413}" presName="aSpace2" presStyleCnt="0"/>
      <dgm:spPr/>
    </dgm:pt>
    <dgm:pt modelId="{D4100460-8368-4C61-949E-A9F3C312AD8F}" type="pres">
      <dgm:prSet presAssocID="{67139583-1A14-41C0-B073-5572FF031888}" presName="childNode" presStyleLbl="node1" presStyleIdx="12" presStyleCnt="13">
        <dgm:presLayoutVars>
          <dgm:bulletEnabled val="1"/>
        </dgm:presLayoutVars>
      </dgm:prSet>
      <dgm:spPr/>
      <dgm:t>
        <a:bodyPr/>
        <a:lstStyle/>
        <a:p>
          <a:endParaRPr lang="en-US"/>
        </a:p>
      </dgm:t>
    </dgm:pt>
  </dgm:ptLst>
  <dgm:cxnLst>
    <dgm:cxn modelId="{64BEB566-00A4-45E4-82DF-489116E8E7FB}" type="presOf" srcId="{473BEF52-4040-4226-9BC7-9DF1BA4A0E3A}" destId="{E488E351-DFD5-4CBA-87FC-4665DFCF5E04}" srcOrd="0" destOrd="0" presId="urn:microsoft.com/office/officeart/2005/8/layout/lProcess2"/>
    <dgm:cxn modelId="{6A6C34B8-46D9-42BC-B1CE-BCCE8D03E101}" srcId="{78FB2B44-B825-48AA-83AB-C232982F7FBB}" destId="{1B44EAA3-3D64-4987-A6EC-469BE6A4DDEB}" srcOrd="2" destOrd="0" parTransId="{9698D03F-FDAA-478C-84D4-B3466AE5A386}" sibTransId="{180A8645-5600-4E04-B49B-96537F3813FB}"/>
    <dgm:cxn modelId="{D265D9E7-131E-4F57-90FB-AB9A030A59A7}" srcId="{6A0F15C1-8D59-4601-A905-C2AB75A12D57}" destId="{4AB73784-6FC2-43AE-8485-38033282E1EE}" srcOrd="3" destOrd="0" parTransId="{B1CA87F0-75C4-4EEE-9B4F-A89AEDB6B70A}" sibTransId="{D91FE5FD-C6A0-4EC4-B81B-F54D54A0035D}"/>
    <dgm:cxn modelId="{FC241D90-E11D-4905-8556-38BC75B29063}" type="presOf" srcId="{6A0F15C1-8D59-4601-A905-C2AB75A12D57}" destId="{8D8759B7-9AFD-49FC-9B3A-5CA1BCA58064}" srcOrd="1" destOrd="0" presId="urn:microsoft.com/office/officeart/2005/8/layout/lProcess2"/>
    <dgm:cxn modelId="{83462169-3AC4-49C5-A436-45349D3CA43C}" type="presOf" srcId="{498C060A-6D84-40D1-8AF7-2E324F39D413}" destId="{A7F4CA31-B8D6-4BAE-A63D-6554FAA131FB}" srcOrd="0" destOrd="0" presId="urn:microsoft.com/office/officeart/2005/8/layout/lProcess2"/>
    <dgm:cxn modelId="{6E5D11C1-E9B6-435E-9DFC-2ACF4997654E}" srcId="{6A0F15C1-8D59-4601-A905-C2AB75A12D57}" destId="{473BEF52-4040-4226-9BC7-9DF1BA4A0E3A}" srcOrd="1" destOrd="0" parTransId="{BD30CC53-BA84-412A-AD6E-C51ABFF30A81}" sibTransId="{BD9B5CD4-BB43-4262-8655-2D9AF9DE6654}"/>
    <dgm:cxn modelId="{7A847ED9-E0DA-4EDC-9309-4C6B29B422BD}" type="presOf" srcId="{6A0F15C1-8D59-4601-A905-C2AB75A12D57}" destId="{2F2E0E43-00E0-436A-A31F-D7BC1C637477}" srcOrd="0" destOrd="0" presId="urn:microsoft.com/office/officeart/2005/8/layout/lProcess2"/>
    <dgm:cxn modelId="{CB89D1EF-7FF9-427E-B91C-1AEEA0558136}" srcId="{046A4D42-0380-41C7-9058-299DB76DC972}" destId="{6A0F15C1-8D59-4601-A905-C2AB75A12D57}" srcOrd="0" destOrd="0" parTransId="{9DA0B225-9F29-4F0B-92F9-61FEA9E16768}" sibTransId="{8EBDBA7C-3DFC-441A-BDCD-F07845450C68}"/>
    <dgm:cxn modelId="{41B630DA-C33D-4B74-AF8E-E8635729617E}" type="presOf" srcId="{A5726CDD-4923-48FB-85A7-2A5BD99D77EF}" destId="{3BF7FF4B-6718-46F7-8697-E85184EDAB92}" srcOrd="0" destOrd="0" presId="urn:microsoft.com/office/officeart/2005/8/layout/lProcess2"/>
    <dgm:cxn modelId="{9C5E6FCC-4B99-4AAC-8C22-081C7512E36B}" srcId="{78FB2B44-B825-48AA-83AB-C232982F7FBB}" destId="{3AEB0322-302C-43B9-86CE-1A93ECEE7CA0}" srcOrd="1" destOrd="0" parTransId="{4375F512-0CA9-4B24-BF9D-EF7BE90D9AD2}" sibTransId="{DC2F911F-2EB0-416D-BAE9-25C8B6119112}"/>
    <dgm:cxn modelId="{D839FE1C-48DE-487A-A015-7ADCECD5D2E6}" type="presOf" srcId="{825F372B-54BF-4594-8F78-ABAD230EFECE}" destId="{091F9F56-A8EB-4CAD-838C-1FD7AB8A2EDD}" srcOrd="0" destOrd="0" presId="urn:microsoft.com/office/officeart/2005/8/layout/lProcess2"/>
    <dgm:cxn modelId="{8408DC2B-F68A-4852-B25F-C2AD7F54F268}" type="presOf" srcId="{B64DB383-E643-4B9F-9FE1-0DC2FBD43B47}" destId="{BFFEE30E-96E8-413A-9477-CE93E9762D42}" srcOrd="0" destOrd="0" presId="urn:microsoft.com/office/officeart/2005/8/layout/lProcess2"/>
    <dgm:cxn modelId="{82B98943-6771-448C-AE96-B5F6D5A7C70B}" srcId="{046A4D42-0380-41C7-9058-299DB76DC972}" destId="{A5726CDD-4923-48FB-85A7-2A5BD99D77EF}" srcOrd="2" destOrd="0" parTransId="{EC6B2EDF-19DC-4DC2-8273-4ADAB4674109}" sibTransId="{7467078E-E380-4FEB-A76B-2DE70EBE1AF1}"/>
    <dgm:cxn modelId="{C8F51AB0-F056-412C-A86D-A74DF85CFAC9}" srcId="{A5726CDD-4923-48FB-85A7-2A5BD99D77EF}" destId="{498C060A-6D84-40D1-8AF7-2E324F39D413}" srcOrd="4" destOrd="0" parTransId="{2AFEE423-9327-4092-821E-0F077330E21F}" sibTransId="{EA2B35E5-31AF-4C61-95D7-F1653DA1A736}"/>
    <dgm:cxn modelId="{D44EF3CC-F7DB-4FF0-B0F8-D567EC8FB44D}" type="presOf" srcId="{ECA91796-6335-4AF8-9491-FD7A2825B0F3}" destId="{6D478956-851D-4B82-802E-EDA271A4C709}" srcOrd="0" destOrd="0" presId="urn:microsoft.com/office/officeart/2005/8/layout/lProcess2"/>
    <dgm:cxn modelId="{2DDC7021-C01C-4B46-B843-117132781D88}" type="presOf" srcId="{67139583-1A14-41C0-B073-5572FF031888}" destId="{D4100460-8368-4C61-949E-A9F3C312AD8F}" srcOrd="0" destOrd="0" presId="urn:microsoft.com/office/officeart/2005/8/layout/lProcess2"/>
    <dgm:cxn modelId="{84B6CF80-42FA-43C9-956E-2AEB08EE3B1C}" srcId="{6A0F15C1-8D59-4601-A905-C2AB75A12D57}" destId="{27B9D535-D030-4356-B3B7-7B6FB42C74E5}" srcOrd="0" destOrd="0" parTransId="{88D9F1DE-6593-481D-B6DD-FF8D75B8A147}" sibTransId="{122DC8A6-DBFA-4491-9267-4D5E9D6D03C5}"/>
    <dgm:cxn modelId="{B417CEC7-A417-43EF-870D-1DC6FF27F098}" type="presOf" srcId="{1B44EAA3-3D64-4987-A6EC-469BE6A4DDEB}" destId="{06416600-B32A-4708-9DE2-C0CCB732CB89}" srcOrd="0" destOrd="0" presId="urn:microsoft.com/office/officeart/2005/8/layout/lProcess2"/>
    <dgm:cxn modelId="{8D3586AF-B043-4C06-983E-9C3BF64FC869}" type="presOf" srcId="{8E485CE2-0E94-4493-A82E-879ABA6E6760}" destId="{512AA6C4-D62B-464C-B44B-FB7E9618F363}" srcOrd="0" destOrd="0" presId="urn:microsoft.com/office/officeart/2005/8/layout/lProcess2"/>
    <dgm:cxn modelId="{313908A4-EC15-415F-8CB0-1D0AEE335168}" srcId="{A5726CDD-4923-48FB-85A7-2A5BD99D77EF}" destId="{825F372B-54BF-4594-8F78-ABAD230EFECE}" srcOrd="1" destOrd="0" parTransId="{E0E6CC07-CA82-4DCF-96E8-2333972957B4}" sibTransId="{E152EB73-DF75-4F14-BE83-32DDF71A6F63}"/>
    <dgm:cxn modelId="{911861B8-51A6-4426-91E8-686F21C32772}" type="presOf" srcId="{3AEB0322-302C-43B9-86CE-1A93ECEE7CA0}" destId="{3766A1BC-3FA9-444C-AE67-5B779CF28DA2}" srcOrd="0" destOrd="0" presId="urn:microsoft.com/office/officeart/2005/8/layout/lProcess2"/>
    <dgm:cxn modelId="{9A9A9576-C4F5-4A7C-B625-0C0DCA2AB580}" type="presOf" srcId="{27B9D535-D030-4356-B3B7-7B6FB42C74E5}" destId="{4B8D6333-BD26-4AF7-B0E1-E9574876053E}" srcOrd="0" destOrd="0" presId="urn:microsoft.com/office/officeart/2005/8/layout/lProcess2"/>
    <dgm:cxn modelId="{89CE5C6E-0DCE-47E3-ADB7-3A35413D3644}" srcId="{78FB2B44-B825-48AA-83AB-C232982F7FBB}" destId="{8E485CE2-0E94-4493-A82E-879ABA6E6760}" srcOrd="0" destOrd="0" parTransId="{71FF0B5A-81C9-4535-83B1-80DE1FAC7DA3}" sibTransId="{908A4D32-3D1B-479A-9CA8-B3EF8D921F4D}"/>
    <dgm:cxn modelId="{C8A0990E-3D40-4B95-9847-999DABE2D69F}" type="presOf" srcId="{61938D10-F68B-49B2-BB77-E2924E9F5064}" destId="{D63BDC1A-6639-4A05-8E1B-A358E826B29A}" srcOrd="0" destOrd="0" presId="urn:microsoft.com/office/officeart/2005/8/layout/lProcess2"/>
    <dgm:cxn modelId="{3179FF28-2B0C-4BCD-A12A-F5EFBEF56843}" type="presOf" srcId="{78FB2B44-B825-48AA-83AB-C232982F7FBB}" destId="{CE023732-B403-4EB6-971E-E84BCE52C8FF}" srcOrd="0" destOrd="0" presId="urn:microsoft.com/office/officeart/2005/8/layout/lProcess2"/>
    <dgm:cxn modelId="{98CF972C-F39D-4C2D-9B3D-4BDDFBA03553}" type="presOf" srcId="{4AB73784-6FC2-43AE-8485-38033282E1EE}" destId="{2AA4721E-6960-439A-9AC8-7B57F36D4F92}" srcOrd="0" destOrd="0" presId="urn:microsoft.com/office/officeart/2005/8/layout/lProcess2"/>
    <dgm:cxn modelId="{59E08B22-DEA1-40F0-8192-B760C8376A93}" type="presOf" srcId="{78FB2B44-B825-48AA-83AB-C232982F7FBB}" destId="{10DEA29D-440A-4D65-8495-B9FC97D6D962}" srcOrd="1" destOrd="0" presId="urn:microsoft.com/office/officeart/2005/8/layout/lProcess2"/>
    <dgm:cxn modelId="{4D0BCE8D-B783-4A56-BA0A-ED377A358797}" type="presOf" srcId="{046A4D42-0380-41C7-9058-299DB76DC972}" destId="{27008DE9-BC29-446C-827E-0F4D18A09FD5}" srcOrd="0" destOrd="0" presId="urn:microsoft.com/office/officeart/2005/8/layout/lProcess2"/>
    <dgm:cxn modelId="{5FDCD72B-8276-4C57-842C-B6AF188D87D7}" srcId="{6A0F15C1-8D59-4601-A905-C2AB75A12D57}" destId="{C2D75419-A683-43E5-BCEC-DEC3857B0E1D}" srcOrd="2" destOrd="0" parTransId="{9BBE3A67-466D-44D2-9AAA-EDC1FDB4EC11}" sibTransId="{F1A9B638-C4B4-4D84-B196-0248089DD0BA}"/>
    <dgm:cxn modelId="{92890FC2-E4D9-4B3E-8FB9-AADABDE0EAD8}" type="presOf" srcId="{C2D75419-A683-43E5-BCEC-DEC3857B0E1D}" destId="{0B908002-3905-4EA5-9724-F8306B83D309}" srcOrd="0" destOrd="0" presId="urn:microsoft.com/office/officeart/2005/8/layout/lProcess2"/>
    <dgm:cxn modelId="{820E3362-654A-41F8-A4B4-329DC27F5354}" srcId="{046A4D42-0380-41C7-9058-299DB76DC972}" destId="{78FB2B44-B825-48AA-83AB-C232982F7FBB}" srcOrd="1" destOrd="0" parTransId="{64C72910-ADEE-487E-924B-319E6E13598A}" sibTransId="{816FFA6E-7F16-436C-9A67-49017E6550F2}"/>
    <dgm:cxn modelId="{A02D6EF4-6D7F-403D-AD1A-3E5B9A6BA0F0}" type="presOf" srcId="{A5726CDD-4923-48FB-85A7-2A5BD99D77EF}" destId="{295A38A6-4178-4947-AE06-2CB7297F1ADD}" srcOrd="1" destOrd="0" presId="urn:microsoft.com/office/officeart/2005/8/layout/lProcess2"/>
    <dgm:cxn modelId="{3737DA9A-CB69-4CFB-A7CF-9B36F4FC008A}" srcId="{A5726CDD-4923-48FB-85A7-2A5BD99D77EF}" destId="{61938D10-F68B-49B2-BB77-E2924E9F5064}" srcOrd="2" destOrd="0" parTransId="{5CAA8618-0C4D-48A7-B9C7-DACB42D7285D}" sibTransId="{1F219F8E-65A2-4ED8-9D18-AAAAD521A7D7}"/>
    <dgm:cxn modelId="{240E39AA-6F8E-4791-A931-0B9B0290C419}" srcId="{A5726CDD-4923-48FB-85A7-2A5BD99D77EF}" destId="{ECA91796-6335-4AF8-9491-FD7A2825B0F3}" srcOrd="0" destOrd="0" parTransId="{26FAF117-5989-4998-8DB8-D1518E2501BE}" sibTransId="{8C6C35B9-8C0C-4819-AF3E-448CBD5E1127}"/>
    <dgm:cxn modelId="{9B3E8765-86CD-4433-A3B4-AF8688910723}" srcId="{A5726CDD-4923-48FB-85A7-2A5BD99D77EF}" destId="{67139583-1A14-41C0-B073-5572FF031888}" srcOrd="5" destOrd="0" parTransId="{DAA7435F-8E4D-41A7-821D-94AC06CD783A}" sibTransId="{5820B721-F613-440F-B963-CB612AF664ED}"/>
    <dgm:cxn modelId="{FBBE2286-C2A2-4A1C-8046-4B154CFDF420}" srcId="{A5726CDD-4923-48FB-85A7-2A5BD99D77EF}" destId="{B64DB383-E643-4B9F-9FE1-0DC2FBD43B47}" srcOrd="3" destOrd="0" parTransId="{4619C074-6B34-46A5-84BA-C63AFA738BF2}" sibTransId="{EACAC879-FC95-40F6-8C1F-8A7487F186EB}"/>
    <dgm:cxn modelId="{80F9BF3A-C646-4EC2-83CD-8F8487CBFD27}" type="presParOf" srcId="{27008DE9-BC29-446C-827E-0F4D18A09FD5}" destId="{4554F0EC-8C5C-4BF9-8D3E-918994DA5DF8}" srcOrd="0" destOrd="0" presId="urn:microsoft.com/office/officeart/2005/8/layout/lProcess2"/>
    <dgm:cxn modelId="{A391D2E1-99D2-4C79-8279-F85518E6BD48}" type="presParOf" srcId="{4554F0EC-8C5C-4BF9-8D3E-918994DA5DF8}" destId="{2F2E0E43-00E0-436A-A31F-D7BC1C637477}" srcOrd="0" destOrd="0" presId="urn:microsoft.com/office/officeart/2005/8/layout/lProcess2"/>
    <dgm:cxn modelId="{26E5A946-FC88-49B6-B198-B95959828309}" type="presParOf" srcId="{4554F0EC-8C5C-4BF9-8D3E-918994DA5DF8}" destId="{8D8759B7-9AFD-49FC-9B3A-5CA1BCA58064}" srcOrd="1" destOrd="0" presId="urn:microsoft.com/office/officeart/2005/8/layout/lProcess2"/>
    <dgm:cxn modelId="{CD285FCE-3192-4B96-B96A-3CC0D908DAAE}" type="presParOf" srcId="{4554F0EC-8C5C-4BF9-8D3E-918994DA5DF8}" destId="{5C4847F8-92CC-4E78-A7EA-5902710F56BB}" srcOrd="2" destOrd="0" presId="urn:microsoft.com/office/officeart/2005/8/layout/lProcess2"/>
    <dgm:cxn modelId="{838E4BDA-8DB4-44D6-9179-6C161FC274E7}" type="presParOf" srcId="{5C4847F8-92CC-4E78-A7EA-5902710F56BB}" destId="{8D018BF8-8F58-421D-ABDD-0BCD37385847}" srcOrd="0" destOrd="0" presId="urn:microsoft.com/office/officeart/2005/8/layout/lProcess2"/>
    <dgm:cxn modelId="{AF56CEF0-2D1E-47A0-A85A-3E04999C81A1}" type="presParOf" srcId="{8D018BF8-8F58-421D-ABDD-0BCD37385847}" destId="{4B8D6333-BD26-4AF7-B0E1-E9574876053E}" srcOrd="0" destOrd="0" presId="urn:microsoft.com/office/officeart/2005/8/layout/lProcess2"/>
    <dgm:cxn modelId="{B904E948-C951-4591-9AF5-44A56FB083A8}" type="presParOf" srcId="{8D018BF8-8F58-421D-ABDD-0BCD37385847}" destId="{FF954F6B-6652-4FF8-90FC-77C95AC8A1F6}" srcOrd="1" destOrd="0" presId="urn:microsoft.com/office/officeart/2005/8/layout/lProcess2"/>
    <dgm:cxn modelId="{A494B62A-343D-4B7A-A6E5-CE3B731738E2}" type="presParOf" srcId="{8D018BF8-8F58-421D-ABDD-0BCD37385847}" destId="{E488E351-DFD5-4CBA-87FC-4665DFCF5E04}" srcOrd="2" destOrd="0" presId="urn:microsoft.com/office/officeart/2005/8/layout/lProcess2"/>
    <dgm:cxn modelId="{82D2B283-BF4E-4A8E-86A9-43ABB906A1B2}" type="presParOf" srcId="{8D018BF8-8F58-421D-ABDD-0BCD37385847}" destId="{9A52DB1F-CB69-4A0E-BD35-BB3A702C77B2}" srcOrd="3" destOrd="0" presId="urn:microsoft.com/office/officeart/2005/8/layout/lProcess2"/>
    <dgm:cxn modelId="{BA4E0C2D-0517-4F74-A024-F542F7043B16}" type="presParOf" srcId="{8D018BF8-8F58-421D-ABDD-0BCD37385847}" destId="{0B908002-3905-4EA5-9724-F8306B83D309}" srcOrd="4" destOrd="0" presId="urn:microsoft.com/office/officeart/2005/8/layout/lProcess2"/>
    <dgm:cxn modelId="{0B07E0BA-6E14-489B-8CA4-FC69C595B8F1}" type="presParOf" srcId="{8D018BF8-8F58-421D-ABDD-0BCD37385847}" destId="{FBC38542-A2E8-4047-8544-D0EA8A132787}" srcOrd="5" destOrd="0" presId="urn:microsoft.com/office/officeart/2005/8/layout/lProcess2"/>
    <dgm:cxn modelId="{1D1FD1C4-DE5D-4EEF-9142-B12067D4D040}" type="presParOf" srcId="{8D018BF8-8F58-421D-ABDD-0BCD37385847}" destId="{2AA4721E-6960-439A-9AC8-7B57F36D4F92}" srcOrd="6" destOrd="0" presId="urn:microsoft.com/office/officeart/2005/8/layout/lProcess2"/>
    <dgm:cxn modelId="{F7AB15AE-1EBB-4975-9FE8-48CD12D1208C}" type="presParOf" srcId="{27008DE9-BC29-446C-827E-0F4D18A09FD5}" destId="{A68D85E1-C758-47AE-B50F-17C2A782FEAA}" srcOrd="1" destOrd="0" presId="urn:microsoft.com/office/officeart/2005/8/layout/lProcess2"/>
    <dgm:cxn modelId="{A8509DF5-8027-416A-B4B6-85DE29129F48}" type="presParOf" srcId="{27008DE9-BC29-446C-827E-0F4D18A09FD5}" destId="{8A6503BA-8BA6-4E80-BC7A-8F1EB60DE135}" srcOrd="2" destOrd="0" presId="urn:microsoft.com/office/officeart/2005/8/layout/lProcess2"/>
    <dgm:cxn modelId="{6B744B7B-808A-4DBE-BEC6-BCF32B904196}" type="presParOf" srcId="{8A6503BA-8BA6-4E80-BC7A-8F1EB60DE135}" destId="{CE023732-B403-4EB6-971E-E84BCE52C8FF}" srcOrd="0" destOrd="0" presId="urn:microsoft.com/office/officeart/2005/8/layout/lProcess2"/>
    <dgm:cxn modelId="{77FEAE74-EE51-4876-BB6F-D93C5A756812}" type="presParOf" srcId="{8A6503BA-8BA6-4E80-BC7A-8F1EB60DE135}" destId="{10DEA29D-440A-4D65-8495-B9FC97D6D962}" srcOrd="1" destOrd="0" presId="urn:microsoft.com/office/officeart/2005/8/layout/lProcess2"/>
    <dgm:cxn modelId="{449AD1BA-9124-4C2C-B867-3ACC605A964C}" type="presParOf" srcId="{8A6503BA-8BA6-4E80-BC7A-8F1EB60DE135}" destId="{740E7DF6-ADAC-4694-AE05-F833F9611A18}" srcOrd="2" destOrd="0" presId="urn:microsoft.com/office/officeart/2005/8/layout/lProcess2"/>
    <dgm:cxn modelId="{3CD23D3E-FAC7-4B06-A04B-BCCF47AB5F93}" type="presParOf" srcId="{740E7DF6-ADAC-4694-AE05-F833F9611A18}" destId="{2FF01CDE-1D8D-4631-BE35-BFF7445A2E9B}" srcOrd="0" destOrd="0" presId="urn:microsoft.com/office/officeart/2005/8/layout/lProcess2"/>
    <dgm:cxn modelId="{7C0EB640-55B1-40FF-93F1-DBC0F69F907A}" type="presParOf" srcId="{2FF01CDE-1D8D-4631-BE35-BFF7445A2E9B}" destId="{512AA6C4-D62B-464C-B44B-FB7E9618F363}" srcOrd="0" destOrd="0" presId="urn:microsoft.com/office/officeart/2005/8/layout/lProcess2"/>
    <dgm:cxn modelId="{338CB1A8-8615-44D2-8222-33B0E821E129}" type="presParOf" srcId="{2FF01CDE-1D8D-4631-BE35-BFF7445A2E9B}" destId="{58E320A3-0F7C-49B7-A96D-B43C83A6D136}" srcOrd="1" destOrd="0" presId="urn:microsoft.com/office/officeart/2005/8/layout/lProcess2"/>
    <dgm:cxn modelId="{294468AA-97A9-49E1-AE06-A4E6E2F5B673}" type="presParOf" srcId="{2FF01CDE-1D8D-4631-BE35-BFF7445A2E9B}" destId="{3766A1BC-3FA9-444C-AE67-5B779CF28DA2}" srcOrd="2" destOrd="0" presId="urn:microsoft.com/office/officeart/2005/8/layout/lProcess2"/>
    <dgm:cxn modelId="{CA596FF0-8A9D-422E-BF16-F7A26EEA589A}" type="presParOf" srcId="{2FF01CDE-1D8D-4631-BE35-BFF7445A2E9B}" destId="{7A5A6347-4F91-4E61-81A2-183B05250BC6}" srcOrd="3" destOrd="0" presId="urn:microsoft.com/office/officeart/2005/8/layout/lProcess2"/>
    <dgm:cxn modelId="{52EC3853-A918-4C34-A30B-48DCAD3FA25C}" type="presParOf" srcId="{2FF01CDE-1D8D-4631-BE35-BFF7445A2E9B}" destId="{06416600-B32A-4708-9DE2-C0CCB732CB89}" srcOrd="4" destOrd="0" presId="urn:microsoft.com/office/officeart/2005/8/layout/lProcess2"/>
    <dgm:cxn modelId="{04DF5D93-B635-4445-AA22-F6F40DE01194}" type="presParOf" srcId="{27008DE9-BC29-446C-827E-0F4D18A09FD5}" destId="{7545CBEB-F155-45DD-A30C-47008B6E236C}" srcOrd="3" destOrd="0" presId="urn:microsoft.com/office/officeart/2005/8/layout/lProcess2"/>
    <dgm:cxn modelId="{A55EA88C-46E0-49E9-886B-4242FC2DF8B8}" type="presParOf" srcId="{27008DE9-BC29-446C-827E-0F4D18A09FD5}" destId="{BA0BE14D-BFAB-404F-96C2-8E37E11EF631}" srcOrd="4" destOrd="0" presId="urn:microsoft.com/office/officeart/2005/8/layout/lProcess2"/>
    <dgm:cxn modelId="{C22331DF-1AA5-44D9-AA2D-8499E1D9E9E3}" type="presParOf" srcId="{BA0BE14D-BFAB-404F-96C2-8E37E11EF631}" destId="{3BF7FF4B-6718-46F7-8697-E85184EDAB92}" srcOrd="0" destOrd="0" presId="urn:microsoft.com/office/officeart/2005/8/layout/lProcess2"/>
    <dgm:cxn modelId="{D24AF4F9-28D0-4829-9118-166A3C1222F7}" type="presParOf" srcId="{BA0BE14D-BFAB-404F-96C2-8E37E11EF631}" destId="{295A38A6-4178-4947-AE06-2CB7297F1ADD}" srcOrd="1" destOrd="0" presId="urn:microsoft.com/office/officeart/2005/8/layout/lProcess2"/>
    <dgm:cxn modelId="{2F3085C7-B899-40CD-8F91-E66297A95603}" type="presParOf" srcId="{BA0BE14D-BFAB-404F-96C2-8E37E11EF631}" destId="{35DE8F71-35D1-4612-B92D-52309C727496}" srcOrd="2" destOrd="0" presId="urn:microsoft.com/office/officeart/2005/8/layout/lProcess2"/>
    <dgm:cxn modelId="{4C7438E3-D2B8-492E-8F66-3475E1266142}" type="presParOf" srcId="{35DE8F71-35D1-4612-B92D-52309C727496}" destId="{C5D2F7DB-68A7-46A7-9C08-C322C91D8A7E}" srcOrd="0" destOrd="0" presId="urn:microsoft.com/office/officeart/2005/8/layout/lProcess2"/>
    <dgm:cxn modelId="{30F7E784-8CBF-4FCC-BEA7-410D3E7374BA}" type="presParOf" srcId="{C5D2F7DB-68A7-46A7-9C08-C322C91D8A7E}" destId="{6D478956-851D-4B82-802E-EDA271A4C709}" srcOrd="0" destOrd="0" presId="urn:microsoft.com/office/officeart/2005/8/layout/lProcess2"/>
    <dgm:cxn modelId="{8CA7176F-419D-43F1-A8A4-85FFD8162A45}" type="presParOf" srcId="{C5D2F7DB-68A7-46A7-9C08-C322C91D8A7E}" destId="{64D7E0FD-675B-4C82-B787-4A28E3EC68CD}" srcOrd="1" destOrd="0" presId="urn:microsoft.com/office/officeart/2005/8/layout/lProcess2"/>
    <dgm:cxn modelId="{40524D2A-5416-4C69-9F51-605BF7F1F3DC}" type="presParOf" srcId="{C5D2F7DB-68A7-46A7-9C08-C322C91D8A7E}" destId="{091F9F56-A8EB-4CAD-838C-1FD7AB8A2EDD}" srcOrd="2" destOrd="0" presId="urn:microsoft.com/office/officeart/2005/8/layout/lProcess2"/>
    <dgm:cxn modelId="{153C2E96-A196-4754-B6C1-98E21933D3CD}" type="presParOf" srcId="{C5D2F7DB-68A7-46A7-9C08-C322C91D8A7E}" destId="{0BC77856-EFB7-4558-B988-AE8C579A895B}" srcOrd="3" destOrd="0" presId="urn:microsoft.com/office/officeart/2005/8/layout/lProcess2"/>
    <dgm:cxn modelId="{9F01D481-055E-45C6-81CF-C93C45AF6C07}" type="presParOf" srcId="{C5D2F7DB-68A7-46A7-9C08-C322C91D8A7E}" destId="{D63BDC1A-6639-4A05-8E1B-A358E826B29A}" srcOrd="4" destOrd="0" presId="urn:microsoft.com/office/officeart/2005/8/layout/lProcess2"/>
    <dgm:cxn modelId="{8149EA8E-359C-4A70-9EC4-DAFB074BF733}" type="presParOf" srcId="{C5D2F7DB-68A7-46A7-9C08-C322C91D8A7E}" destId="{ABBFBEEF-EB70-4A58-A301-BF42AFEF2986}" srcOrd="5" destOrd="0" presId="urn:microsoft.com/office/officeart/2005/8/layout/lProcess2"/>
    <dgm:cxn modelId="{30ABF02A-5E26-4C5A-9C39-13174B92F5AC}" type="presParOf" srcId="{C5D2F7DB-68A7-46A7-9C08-C322C91D8A7E}" destId="{BFFEE30E-96E8-413A-9477-CE93E9762D42}" srcOrd="6" destOrd="0" presId="urn:microsoft.com/office/officeart/2005/8/layout/lProcess2"/>
    <dgm:cxn modelId="{938CE9EC-F0A9-4E8A-AA64-6E48A5F49562}" type="presParOf" srcId="{C5D2F7DB-68A7-46A7-9C08-C322C91D8A7E}" destId="{0415CA8E-E028-4C2A-9571-FDCBED9FA5E5}" srcOrd="7" destOrd="0" presId="urn:microsoft.com/office/officeart/2005/8/layout/lProcess2"/>
    <dgm:cxn modelId="{122B82BF-4C2A-43E4-BFF0-D929E68C8392}" type="presParOf" srcId="{C5D2F7DB-68A7-46A7-9C08-C322C91D8A7E}" destId="{A7F4CA31-B8D6-4BAE-A63D-6554FAA131FB}" srcOrd="8" destOrd="0" presId="urn:microsoft.com/office/officeart/2005/8/layout/lProcess2"/>
    <dgm:cxn modelId="{8415488F-29F7-4C43-BABC-675E60280EDB}" type="presParOf" srcId="{C5D2F7DB-68A7-46A7-9C08-C322C91D8A7E}" destId="{8503640F-570E-4DB3-B387-79FC571EB5EC}" srcOrd="9" destOrd="0" presId="urn:microsoft.com/office/officeart/2005/8/layout/lProcess2"/>
    <dgm:cxn modelId="{CCC50C91-AE44-41A3-9AAB-EF21F6AC58DB}" type="presParOf" srcId="{C5D2F7DB-68A7-46A7-9C08-C322C91D8A7E}" destId="{D4100460-8368-4C61-949E-A9F3C312AD8F}"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6A4D42-0380-41C7-9058-299DB76DC97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A0F15C1-8D59-4601-A905-C2AB75A12D57}">
      <dgm:prSet phldrT="[Text]" custT="1"/>
      <dgm:spPr>
        <a:solidFill>
          <a:srgbClr val="C5BEB5">
            <a:alpha val="30196"/>
          </a:srgbClr>
        </a:solidFill>
      </dgm:spPr>
      <dgm:t>
        <a:bodyPr/>
        <a:lstStyle/>
        <a:p>
          <a:r>
            <a:rPr lang="en-US" sz="500" b="1" dirty="0">
              <a:solidFill>
                <a:schemeClr val="tx1"/>
              </a:solidFill>
            </a:rPr>
            <a:t>Transaction Initiator</a:t>
          </a:r>
        </a:p>
      </dgm:t>
    </dgm:pt>
    <dgm:pt modelId="{9DA0B225-9F29-4F0B-92F9-61FEA9E16768}" type="parTrans" cxnId="{CB89D1EF-7FF9-427E-B91C-1AEEA0558136}">
      <dgm:prSet/>
      <dgm:spPr/>
      <dgm:t>
        <a:bodyPr/>
        <a:lstStyle/>
        <a:p>
          <a:endParaRPr lang="en-US" sz="400">
            <a:solidFill>
              <a:schemeClr val="tx1"/>
            </a:solidFill>
          </a:endParaRPr>
        </a:p>
      </dgm:t>
    </dgm:pt>
    <dgm:pt modelId="{8EBDBA7C-3DFC-441A-BDCD-F07845450C68}" type="sibTrans" cxnId="{CB89D1EF-7FF9-427E-B91C-1AEEA0558136}">
      <dgm:prSet/>
      <dgm:spPr/>
      <dgm:t>
        <a:bodyPr/>
        <a:lstStyle/>
        <a:p>
          <a:endParaRPr lang="en-US" sz="400">
            <a:solidFill>
              <a:schemeClr val="tx1"/>
            </a:solidFill>
          </a:endParaRPr>
        </a:p>
      </dgm:t>
    </dgm:pt>
    <dgm:pt modelId="{27B9D535-D030-4356-B3B7-7B6FB42C74E5}">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Workforce Administration</a:t>
          </a:r>
        </a:p>
      </dgm:t>
    </dgm:pt>
    <dgm:pt modelId="{88D9F1DE-6593-481D-B6DD-FF8D75B8A147}" type="parTrans" cxnId="{84B6CF80-42FA-43C9-956E-2AEB08EE3B1C}">
      <dgm:prSet/>
      <dgm:spPr/>
      <dgm:t>
        <a:bodyPr/>
        <a:lstStyle/>
        <a:p>
          <a:endParaRPr lang="en-US" sz="400">
            <a:solidFill>
              <a:schemeClr val="tx1"/>
            </a:solidFill>
          </a:endParaRPr>
        </a:p>
      </dgm:t>
    </dgm:pt>
    <dgm:pt modelId="{122DC8A6-DBFA-4491-9267-4D5E9D6D03C5}" type="sibTrans" cxnId="{84B6CF80-42FA-43C9-956E-2AEB08EE3B1C}">
      <dgm:prSet/>
      <dgm:spPr/>
      <dgm:t>
        <a:bodyPr/>
        <a:lstStyle/>
        <a:p>
          <a:endParaRPr lang="en-US" sz="400">
            <a:solidFill>
              <a:schemeClr val="tx1"/>
            </a:solidFill>
          </a:endParaRPr>
        </a:p>
      </dgm:t>
    </dgm:pt>
    <dgm:pt modelId="{473BEF52-4040-4226-9BC7-9DF1BA4A0E3A}">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Payroll</a:t>
          </a:r>
        </a:p>
      </dgm:t>
    </dgm:pt>
    <dgm:pt modelId="{BD30CC53-BA84-412A-AD6E-C51ABFF30A81}" type="parTrans" cxnId="{6E5D11C1-E9B6-435E-9DFC-2ACF4997654E}">
      <dgm:prSet/>
      <dgm:spPr/>
      <dgm:t>
        <a:bodyPr/>
        <a:lstStyle/>
        <a:p>
          <a:endParaRPr lang="en-US" sz="400">
            <a:solidFill>
              <a:schemeClr val="tx1"/>
            </a:solidFill>
          </a:endParaRPr>
        </a:p>
      </dgm:t>
    </dgm:pt>
    <dgm:pt modelId="{BD9B5CD4-BB43-4262-8655-2D9AF9DE6654}" type="sibTrans" cxnId="{6E5D11C1-E9B6-435E-9DFC-2ACF4997654E}">
      <dgm:prSet/>
      <dgm:spPr/>
      <dgm:t>
        <a:bodyPr/>
        <a:lstStyle/>
        <a:p>
          <a:endParaRPr lang="en-US" sz="400">
            <a:solidFill>
              <a:schemeClr val="tx1"/>
            </a:solidFill>
          </a:endParaRPr>
        </a:p>
      </dgm:t>
    </dgm:pt>
    <dgm:pt modelId="{78FB2B44-B825-48AA-83AB-C232982F7FBB}">
      <dgm:prSet phldrT="[Text]" custT="1"/>
      <dgm:spPr>
        <a:solidFill>
          <a:srgbClr val="C5BEB5">
            <a:alpha val="30000"/>
          </a:srgbClr>
        </a:solidFill>
        <a:ln>
          <a:noFill/>
        </a:ln>
        <a:effectLst/>
      </dgm:spPr>
      <dgm:t>
        <a:bodyPr spcFirstLastPara="0" vert="horz" wrap="square" lIns="19050" tIns="19050" rIns="19050" bIns="19050" numCol="1" spcCol="1270" anchor="ctr" anchorCtr="0"/>
        <a:lstStyle/>
        <a:p>
          <a:pPr marL="0" lvl="0" indent="0" algn="ctr" defTabSz="222250">
            <a:lnSpc>
              <a:spcPct val="90000"/>
            </a:lnSpc>
            <a:spcBef>
              <a:spcPct val="0"/>
            </a:spcBef>
            <a:spcAft>
              <a:spcPct val="35000"/>
            </a:spcAft>
            <a:buNone/>
          </a:pPr>
          <a:r>
            <a:rPr lang="en-US" sz="500" b="1" kern="1200" dirty="0">
              <a:solidFill>
                <a:prstClr val="black"/>
              </a:solidFill>
              <a:latin typeface="Calibri"/>
              <a:ea typeface="+mn-ea"/>
              <a:cs typeface="+mn-cs"/>
            </a:rPr>
            <a:t>AWE</a:t>
          </a:r>
        </a:p>
        <a:p>
          <a:pPr marL="0" lvl="0" indent="0" algn="ctr" defTabSz="222250">
            <a:lnSpc>
              <a:spcPct val="90000"/>
            </a:lnSpc>
            <a:spcBef>
              <a:spcPct val="0"/>
            </a:spcBef>
            <a:spcAft>
              <a:spcPct val="35000"/>
            </a:spcAft>
            <a:buNone/>
          </a:pPr>
          <a:r>
            <a:rPr lang="en-US" sz="500" b="1" kern="1200" dirty="0">
              <a:solidFill>
                <a:prstClr val="black"/>
              </a:solidFill>
              <a:latin typeface="Calibri"/>
              <a:ea typeface="+mn-ea"/>
              <a:cs typeface="+mn-cs"/>
            </a:rPr>
            <a:t>Transaction Approver</a:t>
          </a:r>
        </a:p>
      </dgm:t>
    </dgm:pt>
    <dgm:pt modelId="{64C72910-ADEE-487E-924B-319E6E13598A}" type="parTrans" cxnId="{820E3362-654A-41F8-A4B4-329DC27F5354}">
      <dgm:prSet/>
      <dgm:spPr/>
      <dgm:t>
        <a:bodyPr/>
        <a:lstStyle/>
        <a:p>
          <a:endParaRPr lang="en-US" sz="400">
            <a:solidFill>
              <a:schemeClr val="tx1"/>
            </a:solidFill>
          </a:endParaRPr>
        </a:p>
      </dgm:t>
    </dgm:pt>
    <dgm:pt modelId="{816FFA6E-7F16-436C-9A67-49017E6550F2}" type="sibTrans" cxnId="{820E3362-654A-41F8-A4B4-329DC27F5354}">
      <dgm:prSet/>
      <dgm:spPr/>
      <dgm:t>
        <a:bodyPr/>
        <a:lstStyle/>
        <a:p>
          <a:endParaRPr lang="en-US" sz="400">
            <a:solidFill>
              <a:schemeClr val="tx1"/>
            </a:solidFill>
          </a:endParaRPr>
        </a:p>
      </dgm:t>
    </dgm:pt>
    <dgm:pt modelId="{8E485CE2-0E94-4493-A82E-879ABA6E6760}">
      <dgm:prSet phldrT="[Text]" custT="1"/>
      <dgm:spPr>
        <a:solidFill>
          <a:srgbClr val="C5BEB5">
            <a:alpha val="56863"/>
          </a:srgbClr>
        </a:solidFill>
        <a:ln>
          <a:noFill/>
        </a:ln>
      </dgm:spPr>
      <dgm:t>
        <a:bodyPr/>
        <a:lstStyle/>
        <a:p>
          <a:r>
            <a:rPr lang="en-US" sz="300" dirty="0">
              <a:solidFill>
                <a:schemeClr val="tx1"/>
              </a:solidFill>
              <a:latin typeface="Arial" panose="020B0604020202020204" pitchFamily="34" charset="0"/>
              <a:cs typeface="Arial" panose="020B0604020202020204" pitchFamily="34" charset="0"/>
            </a:rPr>
            <a:t>Workforce Administration</a:t>
          </a:r>
        </a:p>
      </dgm:t>
    </dgm:pt>
    <dgm:pt modelId="{71FF0B5A-81C9-4535-83B1-80DE1FAC7DA3}" type="parTrans" cxnId="{89CE5C6E-0DCE-47E3-ADB7-3A35413D3644}">
      <dgm:prSet/>
      <dgm:spPr/>
      <dgm:t>
        <a:bodyPr/>
        <a:lstStyle/>
        <a:p>
          <a:endParaRPr lang="en-US" sz="400">
            <a:solidFill>
              <a:schemeClr val="tx1"/>
            </a:solidFill>
          </a:endParaRPr>
        </a:p>
      </dgm:t>
    </dgm:pt>
    <dgm:pt modelId="{908A4D32-3D1B-479A-9CA8-B3EF8D921F4D}" type="sibTrans" cxnId="{89CE5C6E-0DCE-47E3-ADB7-3A35413D3644}">
      <dgm:prSet/>
      <dgm:spPr/>
      <dgm:t>
        <a:bodyPr/>
        <a:lstStyle/>
        <a:p>
          <a:endParaRPr lang="en-US" sz="400">
            <a:solidFill>
              <a:schemeClr val="tx1"/>
            </a:solidFill>
          </a:endParaRPr>
        </a:p>
      </dgm:t>
    </dgm:pt>
    <dgm:pt modelId="{3AEB0322-302C-43B9-86CE-1A93ECEE7CA0}">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Payroll</a:t>
          </a:r>
        </a:p>
      </dgm:t>
    </dgm:pt>
    <dgm:pt modelId="{4375F512-0CA9-4B24-BF9D-EF7BE90D9AD2}" type="parTrans" cxnId="{9C5E6FCC-4B99-4AAC-8C22-081C7512E36B}">
      <dgm:prSet/>
      <dgm:spPr/>
      <dgm:t>
        <a:bodyPr/>
        <a:lstStyle/>
        <a:p>
          <a:endParaRPr lang="en-US" sz="400">
            <a:solidFill>
              <a:schemeClr val="tx1"/>
            </a:solidFill>
          </a:endParaRPr>
        </a:p>
      </dgm:t>
    </dgm:pt>
    <dgm:pt modelId="{DC2F911F-2EB0-416D-BAE9-25C8B6119112}" type="sibTrans" cxnId="{9C5E6FCC-4B99-4AAC-8C22-081C7512E36B}">
      <dgm:prSet/>
      <dgm:spPr/>
      <dgm:t>
        <a:bodyPr/>
        <a:lstStyle/>
        <a:p>
          <a:endParaRPr lang="en-US" sz="400">
            <a:solidFill>
              <a:schemeClr val="tx1"/>
            </a:solidFill>
          </a:endParaRPr>
        </a:p>
      </dgm:t>
    </dgm:pt>
    <dgm:pt modelId="{A5726CDD-4923-48FB-85A7-2A5BD99D77EF}">
      <dgm:prSet phldrT="[Text]" custT="1"/>
      <dgm:spPr>
        <a:solidFill>
          <a:schemeClr val="accent3">
            <a:alpha val="30000"/>
          </a:schemeClr>
        </a:solidFill>
      </dgm:spPr>
      <dgm:t>
        <a:bodyPr/>
        <a:lstStyle/>
        <a:p>
          <a:r>
            <a:rPr lang="en-US" sz="500" b="1" dirty="0">
              <a:solidFill>
                <a:schemeClr val="tx1"/>
              </a:solidFill>
            </a:rPr>
            <a:t>TAM</a:t>
          </a:r>
        </a:p>
      </dgm:t>
    </dgm:pt>
    <dgm:pt modelId="{EC6B2EDF-19DC-4DC2-8273-4ADAB4674109}" type="parTrans" cxnId="{82B98943-6771-448C-AE96-B5F6D5A7C70B}">
      <dgm:prSet/>
      <dgm:spPr/>
      <dgm:t>
        <a:bodyPr/>
        <a:lstStyle/>
        <a:p>
          <a:endParaRPr lang="en-US" sz="400">
            <a:solidFill>
              <a:schemeClr val="tx1"/>
            </a:solidFill>
          </a:endParaRPr>
        </a:p>
      </dgm:t>
    </dgm:pt>
    <dgm:pt modelId="{7467078E-E380-4FEB-A76B-2DE70EBE1AF1}" type="sibTrans" cxnId="{82B98943-6771-448C-AE96-B5F6D5A7C70B}">
      <dgm:prSet/>
      <dgm:spPr/>
      <dgm:t>
        <a:bodyPr/>
        <a:lstStyle/>
        <a:p>
          <a:endParaRPr lang="en-US" sz="400">
            <a:solidFill>
              <a:schemeClr val="tx1"/>
            </a:solidFill>
          </a:endParaRPr>
        </a:p>
      </dgm:t>
    </dgm:pt>
    <dgm:pt modelId="{C2D75419-A683-43E5-BCEC-DEC3857B0E1D}">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GL Funding Entry</a:t>
          </a:r>
        </a:p>
      </dgm:t>
    </dgm:pt>
    <dgm:pt modelId="{9BBE3A67-466D-44D2-9AAA-EDC1FDB4EC11}" type="parTrans" cxnId="{5FDCD72B-8276-4C57-842C-B6AF188D87D7}">
      <dgm:prSet/>
      <dgm:spPr/>
      <dgm:t>
        <a:bodyPr/>
        <a:lstStyle/>
        <a:p>
          <a:endParaRPr lang="en-US" sz="400">
            <a:solidFill>
              <a:schemeClr val="tx1"/>
            </a:solidFill>
          </a:endParaRPr>
        </a:p>
      </dgm:t>
    </dgm:pt>
    <dgm:pt modelId="{F1A9B638-C4B4-4D84-B196-0248089DD0BA}" type="sibTrans" cxnId="{5FDCD72B-8276-4C57-842C-B6AF188D87D7}">
      <dgm:prSet/>
      <dgm:spPr/>
      <dgm:t>
        <a:bodyPr/>
        <a:lstStyle/>
        <a:p>
          <a:endParaRPr lang="en-US" sz="400">
            <a:solidFill>
              <a:schemeClr val="tx1"/>
            </a:solidFill>
          </a:endParaRPr>
        </a:p>
      </dgm:t>
    </dgm:pt>
    <dgm:pt modelId="{4AB73784-6FC2-43AE-8485-38033282E1EE}">
      <dgm:prSet phldrT="[Text]" custT="1"/>
      <dgm:spPr>
        <a:solidFill>
          <a:srgbClr val="C5BEB5"/>
        </a:solidFill>
        <a:ln>
          <a:noFill/>
        </a:ln>
      </dgm:spPr>
      <dgm:t>
        <a:bodyPr/>
        <a:lstStyle/>
        <a:p>
          <a:r>
            <a:rPr lang="en-US" sz="400" dirty="0">
              <a:solidFill>
                <a:schemeClr val="tx1"/>
              </a:solidFill>
              <a:latin typeface="Arial" panose="020B0604020202020204" pitchFamily="34" charset="0"/>
              <a:cs typeface="Arial" panose="020B0604020202020204" pitchFamily="34" charset="0"/>
            </a:rPr>
            <a:t>GL Cost Transfer</a:t>
          </a:r>
        </a:p>
      </dgm:t>
    </dgm:pt>
    <dgm:pt modelId="{B1CA87F0-75C4-4EEE-9B4F-A89AEDB6B70A}" type="parTrans" cxnId="{D265D9E7-131E-4F57-90FB-AB9A030A59A7}">
      <dgm:prSet/>
      <dgm:spPr/>
      <dgm:t>
        <a:bodyPr/>
        <a:lstStyle/>
        <a:p>
          <a:endParaRPr lang="en-US" sz="400">
            <a:solidFill>
              <a:schemeClr val="tx1"/>
            </a:solidFill>
          </a:endParaRPr>
        </a:p>
      </dgm:t>
    </dgm:pt>
    <dgm:pt modelId="{D91FE5FD-C6A0-4EC4-B81B-F54D54A0035D}" type="sibTrans" cxnId="{D265D9E7-131E-4F57-90FB-AB9A030A59A7}">
      <dgm:prSet/>
      <dgm:spPr/>
      <dgm:t>
        <a:bodyPr/>
        <a:lstStyle/>
        <a:p>
          <a:endParaRPr lang="en-US" sz="400">
            <a:solidFill>
              <a:schemeClr val="tx1"/>
            </a:solidFill>
          </a:endParaRPr>
        </a:p>
      </dgm:t>
    </dgm:pt>
    <dgm:pt modelId="{1B44EAA3-3D64-4987-A6EC-469BE6A4DDEB}">
      <dgm:prSet phldrT="[Text]" custT="1"/>
      <dgm:spPr>
        <a:solidFill>
          <a:srgbClr val="C5BEB5">
            <a:alpha val="56863"/>
          </a:srgb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General Ledger</a:t>
          </a:r>
        </a:p>
      </dgm:t>
    </dgm:pt>
    <dgm:pt modelId="{9698D03F-FDAA-478C-84D4-B3466AE5A386}" type="parTrans" cxnId="{6A6C34B8-46D9-42BC-B1CE-BCCE8D03E101}">
      <dgm:prSet/>
      <dgm:spPr/>
      <dgm:t>
        <a:bodyPr/>
        <a:lstStyle/>
        <a:p>
          <a:endParaRPr lang="en-US" sz="400">
            <a:solidFill>
              <a:schemeClr val="tx1"/>
            </a:solidFill>
          </a:endParaRPr>
        </a:p>
      </dgm:t>
    </dgm:pt>
    <dgm:pt modelId="{180A8645-5600-4E04-B49B-96537F3813FB}" type="sibTrans" cxnId="{6A6C34B8-46D9-42BC-B1CE-BCCE8D03E101}">
      <dgm:prSet/>
      <dgm:spPr/>
      <dgm:t>
        <a:bodyPr/>
        <a:lstStyle/>
        <a:p>
          <a:endParaRPr lang="en-US" sz="400">
            <a:solidFill>
              <a:schemeClr val="tx1"/>
            </a:solidFill>
          </a:endParaRPr>
        </a:p>
      </dgm:t>
    </dgm:pt>
    <dgm:pt modelId="{ECA91796-6335-4AF8-9491-FD7A2825B0F3}">
      <dgm:prSet phldrT="[Text]" custT="1"/>
      <dgm:spPr>
        <a:solidFill>
          <a:schemeClr val="accent3">
            <a:alpha val="56863"/>
          </a:scheme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Candidate Mgt</a:t>
          </a:r>
        </a:p>
      </dgm:t>
    </dgm:pt>
    <dgm:pt modelId="{26FAF117-5989-4998-8DB8-D1518E2501BE}" type="parTrans" cxnId="{240E39AA-6F8E-4791-A931-0B9B0290C419}">
      <dgm:prSet/>
      <dgm:spPr/>
      <dgm:t>
        <a:bodyPr/>
        <a:lstStyle/>
        <a:p>
          <a:endParaRPr lang="en-US" sz="400">
            <a:solidFill>
              <a:schemeClr val="tx1"/>
            </a:solidFill>
          </a:endParaRPr>
        </a:p>
      </dgm:t>
    </dgm:pt>
    <dgm:pt modelId="{8C6C35B9-8C0C-4819-AF3E-448CBD5E1127}" type="sibTrans" cxnId="{240E39AA-6F8E-4791-A931-0B9B0290C419}">
      <dgm:prSet/>
      <dgm:spPr/>
      <dgm:t>
        <a:bodyPr/>
        <a:lstStyle/>
        <a:p>
          <a:endParaRPr lang="en-US" sz="400">
            <a:solidFill>
              <a:schemeClr val="tx1"/>
            </a:solidFill>
          </a:endParaRPr>
        </a:p>
      </dgm:t>
    </dgm:pt>
    <dgm:pt modelId="{825F372B-54BF-4594-8F78-ABAD230EFECE}">
      <dgm:prSet phldrT="[Text]" custT="1"/>
      <dgm:spPr>
        <a:solidFill>
          <a:schemeClr val="accent3">
            <a:alpha val="56863"/>
          </a:scheme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Applicant Mgt</a:t>
          </a:r>
        </a:p>
      </dgm:t>
    </dgm:pt>
    <dgm:pt modelId="{E0E6CC07-CA82-4DCF-96E8-2333972957B4}" type="parTrans" cxnId="{313908A4-EC15-415F-8CB0-1D0AEE335168}">
      <dgm:prSet/>
      <dgm:spPr/>
      <dgm:t>
        <a:bodyPr/>
        <a:lstStyle/>
        <a:p>
          <a:endParaRPr lang="en-US" sz="400">
            <a:solidFill>
              <a:schemeClr val="tx1"/>
            </a:solidFill>
          </a:endParaRPr>
        </a:p>
      </dgm:t>
    </dgm:pt>
    <dgm:pt modelId="{E152EB73-DF75-4F14-BE83-32DDF71A6F63}" type="sibTrans" cxnId="{313908A4-EC15-415F-8CB0-1D0AEE335168}">
      <dgm:prSet/>
      <dgm:spPr/>
      <dgm:t>
        <a:bodyPr/>
        <a:lstStyle/>
        <a:p>
          <a:endParaRPr lang="en-US" sz="400">
            <a:solidFill>
              <a:schemeClr val="tx1"/>
            </a:solidFill>
          </a:endParaRPr>
        </a:p>
      </dgm:t>
    </dgm:pt>
    <dgm:pt modelId="{61938D10-F68B-49B2-BB77-E2924E9F5064}">
      <dgm:prSet phldrT="[Text]" custT="1"/>
      <dgm:spPr>
        <a:solidFill>
          <a:schemeClr val="accent3">
            <a:alpha val="56863"/>
          </a:scheme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Job Opening</a:t>
          </a:r>
        </a:p>
      </dgm:t>
    </dgm:pt>
    <dgm:pt modelId="{5CAA8618-0C4D-48A7-B9C7-DACB42D7285D}" type="parTrans" cxnId="{3737DA9A-CB69-4CFB-A7CF-9B36F4FC008A}">
      <dgm:prSet/>
      <dgm:spPr/>
      <dgm:t>
        <a:bodyPr/>
        <a:lstStyle/>
        <a:p>
          <a:endParaRPr lang="en-US" sz="400">
            <a:solidFill>
              <a:schemeClr val="tx1"/>
            </a:solidFill>
          </a:endParaRPr>
        </a:p>
      </dgm:t>
    </dgm:pt>
    <dgm:pt modelId="{1F219F8E-65A2-4ED8-9D18-AAAAD521A7D7}" type="sibTrans" cxnId="{3737DA9A-CB69-4CFB-A7CF-9B36F4FC008A}">
      <dgm:prSet/>
      <dgm:spPr/>
      <dgm:t>
        <a:bodyPr/>
        <a:lstStyle/>
        <a:p>
          <a:endParaRPr lang="en-US" sz="400">
            <a:solidFill>
              <a:schemeClr val="tx1"/>
            </a:solidFill>
          </a:endParaRPr>
        </a:p>
      </dgm:t>
    </dgm:pt>
    <dgm:pt modelId="{B64DB383-E643-4B9F-9FE1-0DC2FBD43B47}">
      <dgm:prSet phldrT="[Text]" custT="1"/>
      <dgm:spPr>
        <a:solidFill>
          <a:schemeClr val="accent3">
            <a:alpha val="56863"/>
          </a:scheme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Job Offer</a:t>
          </a:r>
        </a:p>
      </dgm:t>
    </dgm:pt>
    <dgm:pt modelId="{4619C074-6B34-46A5-84BA-C63AFA738BF2}" type="parTrans" cxnId="{FBBE2286-C2A2-4A1C-8046-4B154CFDF420}">
      <dgm:prSet/>
      <dgm:spPr/>
      <dgm:t>
        <a:bodyPr/>
        <a:lstStyle/>
        <a:p>
          <a:endParaRPr lang="en-US" sz="400">
            <a:solidFill>
              <a:schemeClr val="tx1"/>
            </a:solidFill>
          </a:endParaRPr>
        </a:p>
      </dgm:t>
    </dgm:pt>
    <dgm:pt modelId="{EACAC879-FC95-40F6-8C1F-8A7487F186EB}" type="sibTrans" cxnId="{FBBE2286-C2A2-4A1C-8046-4B154CFDF420}">
      <dgm:prSet/>
      <dgm:spPr/>
      <dgm:t>
        <a:bodyPr/>
        <a:lstStyle/>
        <a:p>
          <a:endParaRPr lang="en-US" sz="400">
            <a:solidFill>
              <a:schemeClr val="tx1"/>
            </a:solidFill>
          </a:endParaRPr>
        </a:p>
      </dgm:t>
    </dgm:pt>
    <dgm:pt modelId="{498C060A-6D84-40D1-8AF7-2E324F39D413}">
      <dgm:prSet phldrT="[Text]" custT="1"/>
      <dgm:spPr>
        <a:solidFill>
          <a:schemeClr val="accent3">
            <a:alpha val="56863"/>
          </a:scheme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TAM Approver</a:t>
          </a:r>
        </a:p>
      </dgm:t>
    </dgm:pt>
    <dgm:pt modelId="{2AFEE423-9327-4092-821E-0F077330E21F}" type="parTrans" cxnId="{C8F51AB0-F056-412C-A86D-A74DF85CFAC9}">
      <dgm:prSet/>
      <dgm:spPr/>
      <dgm:t>
        <a:bodyPr/>
        <a:lstStyle/>
        <a:p>
          <a:endParaRPr lang="en-US" sz="400">
            <a:solidFill>
              <a:schemeClr val="tx1"/>
            </a:solidFill>
          </a:endParaRPr>
        </a:p>
      </dgm:t>
    </dgm:pt>
    <dgm:pt modelId="{EA2B35E5-31AF-4C61-95D7-F1653DA1A736}" type="sibTrans" cxnId="{C8F51AB0-F056-412C-A86D-A74DF85CFAC9}">
      <dgm:prSet/>
      <dgm:spPr/>
      <dgm:t>
        <a:bodyPr/>
        <a:lstStyle/>
        <a:p>
          <a:endParaRPr lang="en-US" sz="400">
            <a:solidFill>
              <a:schemeClr val="tx1"/>
            </a:solidFill>
          </a:endParaRPr>
        </a:p>
      </dgm:t>
    </dgm:pt>
    <dgm:pt modelId="{67139583-1A14-41C0-B073-5572FF031888}">
      <dgm:prSet phldrT="[Text]" custT="1"/>
      <dgm:spPr>
        <a:solidFill>
          <a:schemeClr val="accent3">
            <a:alpha val="56863"/>
          </a:schemeClr>
        </a:solidFill>
        <a:ln>
          <a:noFill/>
        </a:ln>
      </dgm:spPr>
      <dgm:t>
        <a:bodyPr/>
        <a:lstStyle/>
        <a:p>
          <a:r>
            <a:rPr lang="en-US" sz="400" dirty="0">
              <a:solidFill>
                <a:schemeClr val="tx1"/>
              </a:solidFill>
              <a:latin typeface="Arial" panose="020B0604020202020204" pitchFamily="34" charset="0"/>
              <a:cs typeface="Arial" panose="020B0604020202020204" pitchFamily="34" charset="0"/>
            </a:rPr>
            <a:t>Prepare for Hire</a:t>
          </a:r>
        </a:p>
      </dgm:t>
    </dgm:pt>
    <dgm:pt modelId="{DAA7435F-8E4D-41A7-821D-94AC06CD783A}" type="parTrans" cxnId="{9B3E8765-86CD-4433-A3B4-AF8688910723}">
      <dgm:prSet/>
      <dgm:spPr/>
      <dgm:t>
        <a:bodyPr/>
        <a:lstStyle/>
        <a:p>
          <a:endParaRPr lang="en-US" sz="400">
            <a:solidFill>
              <a:schemeClr val="tx1"/>
            </a:solidFill>
          </a:endParaRPr>
        </a:p>
      </dgm:t>
    </dgm:pt>
    <dgm:pt modelId="{5820B721-F613-440F-B963-CB612AF664ED}" type="sibTrans" cxnId="{9B3E8765-86CD-4433-A3B4-AF8688910723}">
      <dgm:prSet/>
      <dgm:spPr/>
      <dgm:t>
        <a:bodyPr/>
        <a:lstStyle/>
        <a:p>
          <a:endParaRPr lang="en-US" sz="400">
            <a:solidFill>
              <a:schemeClr val="tx1"/>
            </a:solidFill>
          </a:endParaRPr>
        </a:p>
      </dgm:t>
    </dgm:pt>
    <dgm:pt modelId="{27008DE9-BC29-446C-827E-0F4D18A09FD5}" type="pres">
      <dgm:prSet presAssocID="{046A4D42-0380-41C7-9058-299DB76DC972}" presName="theList" presStyleCnt="0">
        <dgm:presLayoutVars>
          <dgm:dir/>
          <dgm:animLvl val="lvl"/>
          <dgm:resizeHandles val="exact"/>
        </dgm:presLayoutVars>
      </dgm:prSet>
      <dgm:spPr/>
      <dgm:t>
        <a:bodyPr/>
        <a:lstStyle/>
        <a:p>
          <a:endParaRPr lang="en-US"/>
        </a:p>
      </dgm:t>
    </dgm:pt>
    <dgm:pt modelId="{4554F0EC-8C5C-4BF9-8D3E-918994DA5DF8}" type="pres">
      <dgm:prSet presAssocID="{6A0F15C1-8D59-4601-A905-C2AB75A12D57}" presName="compNode" presStyleCnt="0"/>
      <dgm:spPr/>
    </dgm:pt>
    <dgm:pt modelId="{2F2E0E43-00E0-436A-A31F-D7BC1C637477}" type="pres">
      <dgm:prSet presAssocID="{6A0F15C1-8D59-4601-A905-C2AB75A12D57}" presName="aNode" presStyleLbl="bgShp" presStyleIdx="0" presStyleCnt="3"/>
      <dgm:spPr/>
      <dgm:t>
        <a:bodyPr/>
        <a:lstStyle/>
        <a:p>
          <a:endParaRPr lang="en-US"/>
        </a:p>
      </dgm:t>
    </dgm:pt>
    <dgm:pt modelId="{8D8759B7-9AFD-49FC-9B3A-5CA1BCA58064}" type="pres">
      <dgm:prSet presAssocID="{6A0F15C1-8D59-4601-A905-C2AB75A12D57}" presName="textNode" presStyleLbl="bgShp" presStyleIdx="0" presStyleCnt="3"/>
      <dgm:spPr/>
      <dgm:t>
        <a:bodyPr/>
        <a:lstStyle/>
        <a:p>
          <a:endParaRPr lang="en-US"/>
        </a:p>
      </dgm:t>
    </dgm:pt>
    <dgm:pt modelId="{5C4847F8-92CC-4E78-A7EA-5902710F56BB}" type="pres">
      <dgm:prSet presAssocID="{6A0F15C1-8D59-4601-A905-C2AB75A12D57}" presName="compChildNode" presStyleCnt="0"/>
      <dgm:spPr/>
    </dgm:pt>
    <dgm:pt modelId="{8D018BF8-8F58-421D-ABDD-0BCD37385847}" type="pres">
      <dgm:prSet presAssocID="{6A0F15C1-8D59-4601-A905-C2AB75A12D57}" presName="theInnerList" presStyleCnt="0"/>
      <dgm:spPr/>
    </dgm:pt>
    <dgm:pt modelId="{4B8D6333-BD26-4AF7-B0E1-E9574876053E}" type="pres">
      <dgm:prSet presAssocID="{27B9D535-D030-4356-B3B7-7B6FB42C74E5}" presName="childNode" presStyleLbl="node1" presStyleIdx="0" presStyleCnt="13">
        <dgm:presLayoutVars>
          <dgm:bulletEnabled val="1"/>
        </dgm:presLayoutVars>
      </dgm:prSet>
      <dgm:spPr/>
      <dgm:t>
        <a:bodyPr/>
        <a:lstStyle/>
        <a:p>
          <a:endParaRPr lang="en-US"/>
        </a:p>
      </dgm:t>
    </dgm:pt>
    <dgm:pt modelId="{FF954F6B-6652-4FF8-90FC-77C95AC8A1F6}" type="pres">
      <dgm:prSet presAssocID="{27B9D535-D030-4356-B3B7-7B6FB42C74E5}" presName="aSpace2" presStyleCnt="0"/>
      <dgm:spPr/>
    </dgm:pt>
    <dgm:pt modelId="{E488E351-DFD5-4CBA-87FC-4665DFCF5E04}" type="pres">
      <dgm:prSet presAssocID="{473BEF52-4040-4226-9BC7-9DF1BA4A0E3A}" presName="childNode" presStyleLbl="node1" presStyleIdx="1" presStyleCnt="13">
        <dgm:presLayoutVars>
          <dgm:bulletEnabled val="1"/>
        </dgm:presLayoutVars>
      </dgm:prSet>
      <dgm:spPr/>
      <dgm:t>
        <a:bodyPr/>
        <a:lstStyle/>
        <a:p>
          <a:endParaRPr lang="en-US"/>
        </a:p>
      </dgm:t>
    </dgm:pt>
    <dgm:pt modelId="{9A52DB1F-CB69-4A0E-BD35-BB3A702C77B2}" type="pres">
      <dgm:prSet presAssocID="{473BEF52-4040-4226-9BC7-9DF1BA4A0E3A}" presName="aSpace2" presStyleCnt="0"/>
      <dgm:spPr/>
    </dgm:pt>
    <dgm:pt modelId="{0B908002-3905-4EA5-9724-F8306B83D309}" type="pres">
      <dgm:prSet presAssocID="{C2D75419-A683-43E5-BCEC-DEC3857B0E1D}" presName="childNode" presStyleLbl="node1" presStyleIdx="2" presStyleCnt="13">
        <dgm:presLayoutVars>
          <dgm:bulletEnabled val="1"/>
        </dgm:presLayoutVars>
      </dgm:prSet>
      <dgm:spPr/>
      <dgm:t>
        <a:bodyPr/>
        <a:lstStyle/>
        <a:p>
          <a:endParaRPr lang="en-US"/>
        </a:p>
      </dgm:t>
    </dgm:pt>
    <dgm:pt modelId="{FBC38542-A2E8-4047-8544-D0EA8A132787}" type="pres">
      <dgm:prSet presAssocID="{C2D75419-A683-43E5-BCEC-DEC3857B0E1D}" presName="aSpace2" presStyleCnt="0"/>
      <dgm:spPr/>
    </dgm:pt>
    <dgm:pt modelId="{2AA4721E-6960-439A-9AC8-7B57F36D4F92}" type="pres">
      <dgm:prSet presAssocID="{4AB73784-6FC2-43AE-8485-38033282E1EE}" presName="childNode" presStyleLbl="node1" presStyleIdx="3" presStyleCnt="13">
        <dgm:presLayoutVars>
          <dgm:bulletEnabled val="1"/>
        </dgm:presLayoutVars>
      </dgm:prSet>
      <dgm:spPr/>
      <dgm:t>
        <a:bodyPr/>
        <a:lstStyle/>
        <a:p>
          <a:endParaRPr lang="en-US"/>
        </a:p>
      </dgm:t>
    </dgm:pt>
    <dgm:pt modelId="{A68D85E1-C758-47AE-B50F-17C2A782FEAA}" type="pres">
      <dgm:prSet presAssocID="{6A0F15C1-8D59-4601-A905-C2AB75A12D57}" presName="aSpace" presStyleCnt="0"/>
      <dgm:spPr/>
    </dgm:pt>
    <dgm:pt modelId="{8A6503BA-8BA6-4E80-BC7A-8F1EB60DE135}" type="pres">
      <dgm:prSet presAssocID="{78FB2B44-B825-48AA-83AB-C232982F7FBB}" presName="compNode" presStyleCnt="0"/>
      <dgm:spPr/>
    </dgm:pt>
    <dgm:pt modelId="{CE023732-B403-4EB6-971E-E84BCE52C8FF}" type="pres">
      <dgm:prSet presAssocID="{78FB2B44-B825-48AA-83AB-C232982F7FBB}" presName="aNode" presStyleLbl="bgShp" presStyleIdx="1" presStyleCnt="3"/>
      <dgm:spPr>
        <a:xfrm>
          <a:off x="618669" y="0"/>
          <a:ext cx="575300" cy="1175854"/>
        </a:xfrm>
        <a:prstGeom prst="roundRect">
          <a:avLst>
            <a:gd name="adj" fmla="val 10000"/>
          </a:avLst>
        </a:prstGeom>
      </dgm:spPr>
      <dgm:t>
        <a:bodyPr/>
        <a:lstStyle/>
        <a:p>
          <a:endParaRPr lang="en-US"/>
        </a:p>
      </dgm:t>
    </dgm:pt>
    <dgm:pt modelId="{10DEA29D-440A-4D65-8495-B9FC97D6D962}" type="pres">
      <dgm:prSet presAssocID="{78FB2B44-B825-48AA-83AB-C232982F7FBB}" presName="textNode" presStyleLbl="bgShp" presStyleIdx="1" presStyleCnt="3"/>
      <dgm:spPr/>
      <dgm:t>
        <a:bodyPr/>
        <a:lstStyle/>
        <a:p>
          <a:endParaRPr lang="en-US"/>
        </a:p>
      </dgm:t>
    </dgm:pt>
    <dgm:pt modelId="{740E7DF6-ADAC-4694-AE05-F833F9611A18}" type="pres">
      <dgm:prSet presAssocID="{78FB2B44-B825-48AA-83AB-C232982F7FBB}" presName="compChildNode" presStyleCnt="0"/>
      <dgm:spPr/>
    </dgm:pt>
    <dgm:pt modelId="{2FF01CDE-1D8D-4631-BE35-BFF7445A2E9B}" type="pres">
      <dgm:prSet presAssocID="{78FB2B44-B825-48AA-83AB-C232982F7FBB}" presName="theInnerList" presStyleCnt="0"/>
      <dgm:spPr/>
    </dgm:pt>
    <dgm:pt modelId="{512AA6C4-D62B-464C-B44B-FB7E9618F363}" type="pres">
      <dgm:prSet presAssocID="{8E485CE2-0E94-4493-A82E-879ABA6E6760}" presName="childNode" presStyleLbl="node1" presStyleIdx="4" presStyleCnt="13">
        <dgm:presLayoutVars>
          <dgm:bulletEnabled val="1"/>
        </dgm:presLayoutVars>
      </dgm:prSet>
      <dgm:spPr/>
      <dgm:t>
        <a:bodyPr/>
        <a:lstStyle/>
        <a:p>
          <a:endParaRPr lang="en-US"/>
        </a:p>
      </dgm:t>
    </dgm:pt>
    <dgm:pt modelId="{58E320A3-0F7C-49B7-A96D-B43C83A6D136}" type="pres">
      <dgm:prSet presAssocID="{8E485CE2-0E94-4493-A82E-879ABA6E6760}" presName="aSpace2" presStyleCnt="0"/>
      <dgm:spPr/>
    </dgm:pt>
    <dgm:pt modelId="{3766A1BC-3FA9-444C-AE67-5B779CF28DA2}" type="pres">
      <dgm:prSet presAssocID="{3AEB0322-302C-43B9-86CE-1A93ECEE7CA0}" presName="childNode" presStyleLbl="node1" presStyleIdx="5" presStyleCnt="13">
        <dgm:presLayoutVars>
          <dgm:bulletEnabled val="1"/>
        </dgm:presLayoutVars>
      </dgm:prSet>
      <dgm:spPr/>
      <dgm:t>
        <a:bodyPr/>
        <a:lstStyle/>
        <a:p>
          <a:endParaRPr lang="en-US"/>
        </a:p>
      </dgm:t>
    </dgm:pt>
    <dgm:pt modelId="{7A5A6347-4F91-4E61-81A2-183B05250BC6}" type="pres">
      <dgm:prSet presAssocID="{3AEB0322-302C-43B9-86CE-1A93ECEE7CA0}" presName="aSpace2" presStyleCnt="0"/>
      <dgm:spPr/>
    </dgm:pt>
    <dgm:pt modelId="{06416600-B32A-4708-9DE2-C0CCB732CB89}" type="pres">
      <dgm:prSet presAssocID="{1B44EAA3-3D64-4987-A6EC-469BE6A4DDEB}" presName="childNode" presStyleLbl="node1" presStyleIdx="6" presStyleCnt="13">
        <dgm:presLayoutVars>
          <dgm:bulletEnabled val="1"/>
        </dgm:presLayoutVars>
      </dgm:prSet>
      <dgm:spPr/>
      <dgm:t>
        <a:bodyPr/>
        <a:lstStyle/>
        <a:p>
          <a:endParaRPr lang="en-US"/>
        </a:p>
      </dgm:t>
    </dgm:pt>
    <dgm:pt modelId="{7545CBEB-F155-45DD-A30C-47008B6E236C}" type="pres">
      <dgm:prSet presAssocID="{78FB2B44-B825-48AA-83AB-C232982F7FBB}" presName="aSpace" presStyleCnt="0"/>
      <dgm:spPr/>
    </dgm:pt>
    <dgm:pt modelId="{BA0BE14D-BFAB-404F-96C2-8E37E11EF631}" type="pres">
      <dgm:prSet presAssocID="{A5726CDD-4923-48FB-85A7-2A5BD99D77EF}" presName="compNode" presStyleCnt="0"/>
      <dgm:spPr/>
    </dgm:pt>
    <dgm:pt modelId="{3BF7FF4B-6718-46F7-8697-E85184EDAB92}" type="pres">
      <dgm:prSet presAssocID="{A5726CDD-4923-48FB-85A7-2A5BD99D77EF}" presName="aNode" presStyleLbl="bgShp" presStyleIdx="2" presStyleCnt="3" custLinFactNeighborX="39" custLinFactNeighborY="25074"/>
      <dgm:spPr/>
      <dgm:t>
        <a:bodyPr/>
        <a:lstStyle/>
        <a:p>
          <a:endParaRPr lang="en-US"/>
        </a:p>
      </dgm:t>
    </dgm:pt>
    <dgm:pt modelId="{295A38A6-4178-4947-AE06-2CB7297F1ADD}" type="pres">
      <dgm:prSet presAssocID="{A5726CDD-4923-48FB-85A7-2A5BD99D77EF}" presName="textNode" presStyleLbl="bgShp" presStyleIdx="2" presStyleCnt="3"/>
      <dgm:spPr/>
      <dgm:t>
        <a:bodyPr/>
        <a:lstStyle/>
        <a:p>
          <a:endParaRPr lang="en-US"/>
        </a:p>
      </dgm:t>
    </dgm:pt>
    <dgm:pt modelId="{35DE8F71-35D1-4612-B92D-52309C727496}" type="pres">
      <dgm:prSet presAssocID="{A5726CDD-4923-48FB-85A7-2A5BD99D77EF}" presName="compChildNode" presStyleCnt="0"/>
      <dgm:spPr/>
    </dgm:pt>
    <dgm:pt modelId="{C5D2F7DB-68A7-46A7-9C08-C322C91D8A7E}" type="pres">
      <dgm:prSet presAssocID="{A5726CDD-4923-48FB-85A7-2A5BD99D77EF}" presName="theInnerList" presStyleCnt="0"/>
      <dgm:spPr/>
    </dgm:pt>
    <dgm:pt modelId="{6D478956-851D-4B82-802E-EDA271A4C709}" type="pres">
      <dgm:prSet presAssocID="{ECA91796-6335-4AF8-9491-FD7A2825B0F3}" presName="childNode" presStyleLbl="node1" presStyleIdx="7" presStyleCnt="13">
        <dgm:presLayoutVars>
          <dgm:bulletEnabled val="1"/>
        </dgm:presLayoutVars>
      </dgm:prSet>
      <dgm:spPr/>
      <dgm:t>
        <a:bodyPr/>
        <a:lstStyle/>
        <a:p>
          <a:endParaRPr lang="en-US"/>
        </a:p>
      </dgm:t>
    </dgm:pt>
    <dgm:pt modelId="{64D7E0FD-675B-4C82-B787-4A28E3EC68CD}" type="pres">
      <dgm:prSet presAssocID="{ECA91796-6335-4AF8-9491-FD7A2825B0F3}" presName="aSpace2" presStyleCnt="0"/>
      <dgm:spPr/>
    </dgm:pt>
    <dgm:pt modelId="{091F9F56-A8EB-4CAD-838C-1FD7AB8A2EDD}" type="pres">
      <dgm:prSet presAssocID="{825F372B-54BF-4594-8F78-ABAD230EFECE}" presName="childNode" presStyleLbl="node1" presStyleIdx="8" presStyleCnt="13">
        <dgm:presLayoutVars>
          <dgm:bulletEnabled val="1"/>
        </dgm:presLayoutVars>
      </dgm:prSet>
      <dgm:spPr/>
      <dgm:t>
        <a:bodyPr/>
        <a:lstStyle/>
        <a:p>
          <a:endParaRPr lang="en-US"/>
        </a:p>
      </dgm:t>
    </dgm:pt>
    <dgm:pt modelId="{0BC77856-EFB7-4558-B988-AE8C579A895B}" type="pres">
      <dgm:prSet presAssocID="{825F372B-54BF-4594-8F78-ABAD230EFECE}" presName="aSpace2" presStyleCnt="0"/>
      <dgm:spPr/>
    </dgm:pt>
    <dgm:pt modelId="{D63BDC1A-6639-4A05-8E1B-A358E826B29A}" type="pres">
      <dgm:prSet presAssocID="{61938D10-F68B-49B2-BB77-E2924E9F5064}" presName="childNode" presStyleLbl="node1" presStyleIdx="9" presStyleCnt="13">
        <dgm:presLayoutVars>
          <dgm:bulletEnabled val="1"/>
        </dgm:presLayoutVars>
      </dgm:prSet>
      <dgm:spPr/>
      <dgm:t>
        <a:bodyPr/>
        <a:lstStyle/>
        <a:p>
          <a:endParaRPr lang="en-US"/>
        </a:p>
      </dgm:t>
    </dgm:pt>
    <dgm:pt modelId="{ABBFBEEF-EB70-4A58-A301-BF42AFEF2986}" type="pres">
      <dgm:prSet presAssocID="{61938D10-F68B-49B2-BB77-E2924E9F5064}" presName="aSpace2" presStyleCnt="0"/>
      <dgm:spPr/>
    </dgm:pt>
    <dgm:pt modelId="{BFFEE30E-96E8-413A-9477-CE93E9762D42}" type="pres">
      <dgm:prSet presAssocID="{B64DB383-E643-4B9F-9FE1-0DC2FBD43B47}" presName="childNode" presStyleLbl="node1" presStyleIdx="10" presStyleCnt="13">
        <dgm:presLayoutVars>
          <dgm:bulletEnabled val="1"/>
        </dgm:presLayoutVars>
      </dgm:prSet>
      <dgm:spPr/>
      <dgm:t>
        <a:bodyPr/>
        <a:lstStyle/>
        <a:p>
          <a:endParaRPr lang="en-US"/>
        </a:p>
      </dgm:t>
    </dgm:pt>
    <dgm:pt modelId="{0415CA8E-E028-4C2A-9571-FDCBED9FA5E5}" type="pres">
      <dgm:prSet presAssocID="{B64DB383-E643-4B9F-9FE1-0DC2FBD43B47}" presName="aSpace2" presStyleCnt="0"/>
      <dgm:spPr/>
    </dgm:pt>
    <dgm:pt modelId="{A7F4CA31-B8D6-4BAE-A63D-6554FAA131FB}" type="pres">
      <dgm:prSet presAssocID="{498C060A-6D84-40D1-8AF7-2E324F39D413}" presName="childNode" presStyleLbl="node1" presStyleIdx="11" presStyleCnt="13">
        <dgm:presLayoutVars>
          <dgm:bulletEnabled val="1"/>
        </dgm:presLayoutVars>
      </dgm:prSet>
      <dgm:spPr/>
      <dgm:t>
        <a:bodyPr/>
        <a:lstStyle/>
        <a:p>
          <a:endParaRPr lang="en-US"/>
        </a:p>
      </dgm:t>
    </dgm:pt>
    <dgm:pt modelId="{8503640F-570E-4DB3-B387-79FC571EB5EC}" type="pres">
      <dgm:prSet presAssocID="{498C060A-6D84-40D1-8AF7-2E324F39D413}" presName="aSpace2" presStyleCnt="0"/>
      <dgm:spPr/>
    </dgm:pt>
    <dgm:pt modelId="{D4100460-8368-4C61-949E-A9F3C312AD8F}" type="pres">
      <dgm:prSet presAssocID="{67139583-1A14-41C0-B073-5572FF031888}" presName="childNode" presStyleLbl="node1" presStyleIdx="12" presStyleCnt="13">
        <dgm:presLayoutVars>
          <dgm:bulletEnabled val="1"/>
        </dgm:presLayoutVars>
      </dgm:prSet>
      <dgm:spPr/>
      <dgm:t>
        <a:bodyPr/>
        <a:lstStyle/>
        <a:p>
          <a:endParaRPr lang="en-US"/>
        </a:p>
      </dgm:t>
    </dgm:pt>
  </dgm:ptLst>
  <dgm:cxnLst>
    <dgm:cxn modelId="{64BEB566-00A4-45E4-82DF-489116E8E7FB}" type="presOf" srcId="{473BEF52-4040-4226-9BC7-9DF1BA4A0E3A}" destId="{E488E351-DFD5-4CBA-87FC-4665DFCF5E04}" srcOrd="0" destOrd="0" presId="urn:microsoft.com/office/officeart/2005/8/layout/lProcess2"/>
    <dgm:cxn modelId="{6A6C34B8-46D9-42BC-B1CE-BCCE8D03E101}" srcId="{78FB2B44-B825-48AA-83AB-C232982F7FBB}" destId="{1B44EAA3-3D64-4987-A6EC-469BE6A4DDEB}" srcOrd="2" destOrd="0" parTransId="{9698D03F-FDAA-478C-84D4-B3466AE5A386}" sibTransId="{180A8645-5600-4E04-B49B-96537F3813FB}"/>
    <dgm:cxn modelId="{D265D9E7-131E-4F57-90FB-AB9A030A59A7}" srcId="{6A0F15C1-8D59-4601-A905-C2AB75A12D57}" destId="{4AB73784-6FC2-43AE-8485-38033282E1EE}" srcOrd="3" destOrd="0" parTransId="{B1CA87F0-75C4-4EEE-9B4F-A89AEDB6B70A}" sibTransId="{D91FE5FD-C6A0-4EC4-B81B-F54D54A0035D}"/>
    <dgm:cxn modelId="{FC241D90-E11D-4905-8556-38BC75B29063}" type="presOf" srcId="{6A0F15C1-8D59-4601-A905-C2AB75A12D57}" destId="{8D8759B7-9AFD-49FC-9B3A-5CA1BCA58064}" srcOrd="1" destOrd="0" presId="urn:microsoft.com/office/officeart/2005/8/layout/lProcess2"/>
    <dgm:cxn modelId="{83462169-3AC4-49C5-A436-45349D3CA43C}" type="presOf" srcId="{498C060A-6D84-40D1-8AF7-2E324F39D413}" destId="{A7F4CA31-B8D6-4BAE-A63D-6554FAA131FB}" srcOrd="0" destOrd="0" presId="urn:microsoft.com/office/officeart/2005/8/layout/lProcess2"/>
    <dgm:cxn modelId="{6E5D11C1-E9B6-435E-9DFC-2ACF4997654E}" srcId="{6A0F15C1-8D59-4601-A905-C2AB75A12D57}" destId="{473BEF52-4040-4226-9BC7-9DF1BA4A0E3A}" srcOrd="1" destOrd="0" parTransId="{BD30CC53-BA84-412A-AD6E-C51ABFF30A81}" sibTransId="{BD9B5CD4-BB43-4262-8655-2D9AF9DE6654}"/>
    <dgm:cxn modelId="{7A847ED9-E0DA-4EDC-9309-4C6B29B422BD}" type="presOf" srcId="{6A0F15C1-8D59-4601-A905-C2AB75A12D57}" destId="{2F2E0E43-00E0-436A-A31F-D7BC1C637477}" srcOrd="0" destOrd="0" presId="urn:microsoft.com/office/officeart/2005/8/layout/lProcess2"/>
    <dgm:cxn modelId="{CB89D1EF-7FF9-427E-B91C-1AEEA0558136}" srcId="{046A4D42-0380-41C7-9058-299DB76DC972}" destId="{6A0F15C1-8D59-4601-A905-C2AB75A12D57}" srcOrd="0" destOrd="0" parTransId="{9DA0B225-9F29-4F0B-92F9-61FEA9E16768}" sibTransId="{8EBDBA7C-3DFC-441A-BDCD-F07845450C68}"/>
    <dgm:cxn modelId="{41B630DA-C33D-4B74-AF8E-E8635729617E}" type="presOf" srcId="{A5726CDD-4923-48FB-85A7-2A5BD99D77EF}" destId="{3BF7FF4B-6718-46F7-8697-E85184EDAB92}" srcOrd="0" destOrd="0" presId="urn:microsoft.com/office/officeart/2005/8/layout/lProcess2"/>
    <dgm:cxn modelId="{9C5E6FCC-4B99-4AAC-8C22-081C7512E36B}" srcId="{78FB2B44-B825-48AA-83AB-C232982F7FBB}" destId="{3AEB0322-302C-43B9-86CE-1A93ECEE7CA0}" srcOrd="1" destOrd="0" parTransId="{4375F512-0CA9-4B24-BF9D-EF7BE90D9AD2}" sibTransId="{DC2F911F-2EB0-416D-BAE9-25C8B6119112}"/>
    <dgm:cxn modelId="{D839FE1C-48DE-487A-A015-7ADCECD5D2E6}" type="presOf" srcId="{825F372B-54BF-4594-8F78-ABAD230EFECE}" destId="{091F9F56-A8EB-4CAD-838C-1FD7AB8A2EDD}" srcOrd="0" destOrd="0" presId="urn:microsoft.com/office/officeart/2005/8/layout/lProcess2"/>
    <dgm:cxn modelId="{8408DC2B-F68A-4852-B25F-C2AD7F54F268}" type="presOf" srcId="{B64DB383-E643-4B9F-9FE1-0DC2FBD43B47}" destId="{BFFEE30E-96E8-413A-9477-CE93E9762D42}" srcOrd="0" destOrd="0" presId="urn:microsoft.com/office/officeart/2005/8/layout/lProcess2"/>
    <dgm:cxn modelId="{82B98943-6771-448C-AE96-B5F6D5A7C70B}" srcId="{046A4D42-0380-41C7-9058-299DB76DC972}" destId="{A5726CDD-4923-48FB-85A7-2A5BD99D77EF}" srcOrd="2" destOrd="0" parTransId="{EC6B2EDF-19DC-4DC2-8273-4ADAB4674109}" sibTransId="{7467078E-E380-4FEB-A76B-2DE70EBE1AF1}"/>
    <dgm:cxn modelId="{C8F51AB0-F056-412C-A86D-A74DF85CFAC9}" srcId="{A5726CDD-4923-48FB-85A7-2A5BD99D77EF}" destId="{498C060A-6D84-40D1-8AF7-2E324F39D413}" srcOrd="4" destOrd="0" parTransId="{2AFEE423-9327-4092-821E-0F077330E21F}" sibTransId="{EA2B35E5-31AF-4C61-95D7-F1653DA1A736}"/>
    <dgm:cxn modelId="{D44EF3CC-F7DB-4FF0-B0F8-D567EC8FB44D}" type="presOf" srcId="{ECA91796-6335-4AF8-9491-FD7A2825B0F3}" destId="{6D478956-851D-4B82-802E-EDA271A4C709}" srcOrd="0" destOrd="0" presId="urn:microsoft.com/office/officeart/2005/8/layout/lProcess2"/>
    <dgm:cxn modelId="{2DDC7021-C01C-4B46-B843-117132781D88}" type="presOf" srcId="{67139583-1A14-41C0-B073-5572FF031888}" destId="{D4100460-8368-4C61-949E-A9F3C312AD8F}" srcOrd="0" destOrd="0" presId="urn:microsoft.com/office/officeart/2005/8/layout/lProcess2"/>
    <dgm:cxn modelId="{84B6CF80-42FA-43C9-956E-2AEB08EE3B1C}" srcId="{6A0F15C1-8D59-4601-A905-C2AB75A12D57}" destId="{27B9D535-D030-4356-B3B7-7B6FB42C74E5}" srcOrd="0" destOrd="0" parTransId="{88D9F1DE-6593-481D-B6DD-FF8D75B8A147}" sibTransId="{122DC8A6-DBFA-4491-9267-4D5E9D6D03C5}"/>
    <dgm:cxn modelId="{B417CEC7-A417-43EF-870D-1DC6FF27F098}" type="presOf" srcId="{1B44EAA3-3D64-4987-A6EC-469BE6A4DDEB}" destId="{06416600-B32A-4708-9DE2-C0CCB732CB89}" srcOrd="0" destOrd="0" presId="urn:microsoft.com/office/officeart/2005/8/layout/lProcess2"/>
    <dgm:cxn modelId="{8D3586AF-B043-4C06-983E-9C3BF64FC869}" type="presOf" srcId="{8E485CE2-0E94-4493-A82E-879ABA6E6760}" destId="{512AA6C4-D62B-464C-B44B-FB7E9618F363}" srcOrd="0" destOrd="0" presId="urn:microsoft.com/office/officeart/2005/8/layout/lProcess2"/>
    <dgm:cxn modelId="{313908A4-EC15-415F-8CB0-1D0AEE335168}" srcId="{A5726CDD-4923-48FB-85A7-2A5BD99D77EF}" destId="{825F372B-54BF-4594-8F78-ABAD230EFECE}" srcOrd="1" destOrd="0" parTransId="{E0E6CC07-CA82-4DCF-96E8-2333972957B4}" sibTransId="{E152EB73-DF75-4F14-BE83-32DDF71A6F63}"/>
    <dgm:cxn modelId="{911861B8-51A6-4426-91E8-686F21C32772}" type="presOf" srcId="{3AEB0322-302C-43B9-86CE-1A93ECEE7CA0}" destId="{3766A1BC-3FA9-444C-AE67-5B779CF28DA2}" srcOrd="0" destOrd="0" presId="urn:microsoft.com/office/officeart/2005/8/layout/lProcess2"/>
    <dgm:cxn modelId="{9A9A9576-C4F5-4A7C-B625-0C0DCA2AB580}" type="presOf" srcId="{27B9D535-D030-4356-B3B7-7B6FB42C74E5}" destId="{4B8D6333-BD26-4AF7-B0E1-E9574876053E}" srcOrd="0" destOrd="0" presId="urn:microsoft.com/office/officeart/2005/8/layout/lProcess2"/>
    <dgm:cxn modelId="{89CE5C6E-0DCE-47E3-ADB7-3A35413D3644}" srcId="{78FB2B44-B825-48AA-83AB-C232982F7FBB}" destId="{8E485CE2-0E94-4493-A82E-879ABA6E6760}" srcOrd="0" destOrd="0" parTransId="{71FF0B5A-81C9-4535-83B1-80DE1FAC7DA3}" sibTransId="{908A4D32-3D1B-479A-9CA8-B3EF8D921F4D}"/>
    <dgm:cxn modelId="{C8A0990E-3D40-4B95-9847-999DABE2D69F}" type="presOf" srcId="{61938D10-F68B-49B2-BB77-E2924E9F5064}" destId="{D63BDC1A-6639-4A05-8E1B-A358E826B29A}" srcOrd="0" destOrd="0" presId="urn:microsoft.com/office/officeart/2005/8/layout/lProcess2"/>
    <dgm:cxn modelId="{3179FF28-2B0C-4BCD-A12A-F5EFBEF56843}" type="presOf" srcId="{78FB2B44-B825-48AA-83AB-C232982F7FBB}" destId="{CE023732-B403-4EB6-971E-E84BCE52C8FF}" srcOrd="0" destOrd="0" presId="urn:microsoft.com/office/officeart/2005/8/layout/lProcess2"/>
    <dgm:cxn modelId="{98CF972C-F39D-4C2D-9B3D-4BDDFBA03553}" type="presOf" srcId="{4AB73784-6FC2-43AE-8485-38033282E1EE}" destId="{2AA4721E-6960-439A-9AC8-7B57F36D4F92}" srcOrd="0" destOrd="0" presId="urn:microsoft.com/office/officeart/2005/8/layout/lProcess2"/>
    <dgm:cxn modelId="{59E08B22-DEA1-40F0-8192-B760C8376A93}" type="presOf" srcId="{78FB2B44-B825-48AA-83AB-C232982F7FBB}" destId="{10DEA29D-440A-4D65-8495-B9FC97D6D962}" srcOrd="1" destOrd="0" presId="urn:microsoft.com/office/officeart/2005/8/layout/lProcess2"/>
    <dgm:cxn modelId="{4D0BCE8D-B783-4A56-BA0A-ED377A358797}" type="presOf" srcId="{046A4D42-0380-41C7-9058-299DB76DC972}" destId="{27008DE9-BC29-446C-827E-0F4D18A09FD5}" srcOrd="0" destOrd="0" presId="urn:microsoft.com/office/officeart/2005/8/layout/lProcess2"/>
    <dgm:cxn modelId="{5FDCD72B-8276-4C57-842C-B6AF188D87D7}" srcId="{6A0F15C1-8D59-4601-A905-C2AB75A12D57}" destId="{C2D75419-A683-43E5-BCEC-DEC3857B0E1D}" srcOrd="2" destOrd="0" parTransId="{9BBE3A67-466D-44D2-9AAA-EDC1FDB4EC11}" sibTransId="{F1A9B638-C4B4-4D84-B196-0248089DD0BA}"/>
    <dgm:cxn modelId="{92890FC2-E4D9-4B3E-8FB9-AADABDE0EAD8}" type="presOf" srcId="{C2D75419-A683-43E5-BCEC-DEC3857B0E1D}" destId="{0B908002-3905-4EA5-9724-F8306B83D309}" srcOrd="0" destOrd="0" presId="urn:microsoft.com/office/officeart/2005/8/layout/lProcess2"/>
    <dgm:cxn modelId="{820E3362-654A-41F8-A4B4-329DC27F5354}" srcId="{046A4D42-0380-41C7-9058-299DB76DC972}" destId="{78FB2B44-B825-48AA-83AB-C232982F7FBB}" srcOrd="1" destOrd="0" parTransId="{64C72910-ADEE-487E-924B-319E6E13598A}" sibTransId="{816FFA6E-7F16-436C-9A67-49017E6550F2}"/>
    <dgm:cxn modelId="{A02D6EF4-6D7F-403D-AD1A-3E5B9A6BA0F0}" type="presOf" srcId="{A5726CDD-4923-48FB-85A7-2A5BD99D77EF}" destId="{295A38A6-4178-4947-AE06-2CB7297F1ADD}" srcOrd="1" destOrd="0" presId="urn:microsoft.com/office/officeart/2005/8/layout/lProcess2"/>
    <dgm:cxn modelId="{3737DA9A-CB69-4CFB-A7CF-9B36F4FC008A}" srcId="{A5726CDD-4923-48FB-85A7-2A5BD99D77EF}" destId="{61938D10-F68B-49B2-BB77-E2924E9F5064}" srcOrd="2" destOrd="0" parTransId="{5CAA8618-0C4D-48A7-B9C7-DACB42D7285D}" sibTransId="{1F219F8E-65A2-4ED8-9D18-AAAAD521A7D7}"/>
    <dgm:cxn modelId="{240E39AA-6F8E-4791-A931-0B9B0290C419}" srcId="{A5726CDD-4923-48FB-85A7-2A5BD99D77EF}" destId="{ECA91796-6335-4AF8-9491-FD7A2825B0F3}" srcOrd="0" destOrd="0" parTransId="{26FAF117-5989-4998-8DB8-D1518E2501BE}" sibTransId="{8C6C35B9-8C0C-4819-AF3E-448CBD5E1127}"/>
    <dgm:cxn modelId="{9B3E8765-86CD-4433-A3B4-AF8688910723}" srcId="{A5726CDD-4923-48FB-85A7-2A5BD99D77EF}" destId="{67139583-1A14-41C0-B073-5572FF031888}" srcOrd="5" destOrd="0" parTransId="{DAA7435F-8E4D-41A7-821D-94AC06CD783A}" sibTransId="{5820B721-F613-440F-B963-CB612AF664ED}"/>
    <dgm:cxn modelId="{FBBE2286-C2A2-4A1C-8046-4B154CFDF420}" srcId="{A5726CDD-4923-48FB-85A7-2A5BD99D77EF}" destId="{B64DB383-E643-4B9F-9FE1-0DC2FBD43B47}" srcOrd="3" destOrd="0" parTransId="{4619C074-6B34-46A5-84BA-C63AFA738BF2}" sibTransId="{EACAC879-FC95-40F6-8C1F-8A7487F186EB}"/>
    <dgm:cxn modelId="{80F9BF3A-C646-4EC2-83CD-8F8487CBFD27}" type="presParOf" srcId="{27008DE9-BC29-446C-827E-0F4D18A09FD5}" destId="{4554F0EC-8C5C-4BF9-8D3E-918994DA5DF8}" srcOrd="0" destOrd="0" presId="urn:microsoft.com/office/officeart/2005/8/layout/lProcess2"/>
    <dgm:cxn modelId="{A391D2E1-99D2-4C79-8279-F85518E6BD48}" type="presParOf" srcId="{4554F0EC-8C5C-4BF9-8D3E-918994DA5DF8}" destId="{2F2E0E43-00E0-436A-A31F-D7BC1C637477}" srcOrd="0" destOrd="0" presId="urn:microsoft.com/office/officeart/2005/8/layout/lProcess2"/>
    <dgm:cxn modelId="{26E5A946-FC88-49B6-B198-B95959828309}" type="presParOf" srcId="{4554F0EC-8C5C-4BF9-8D3E-918994DA5DF8}" destId="{8D8759B7-9AFD-49FC-9B3A-5CA1BCA58064}" srcOrd="1" destOrd="0" presId="urn:microsoft.com/office/officeart/2005/8/layout/lProcess2"/>
    <dgm:cxn modelId="{CD285FCE-3192-4B96-B96A-3CC0D908DAAE}" type="presParOf" srcId="{4554F0EC-8C5C-4BF9-8D3E-918994DA5DF8}" destId="{5C4847F8-92CC-4E78-A7EA-5902710F56BB}" srcOrd="2" destOrd="0" presId="urn:microsoft.com/office/officeart/2005/8/layout/lProcess2"/>
    <dgm:cxn modelId="{838E4BDA-8DB4-44D6-9179-6C161FC274E7}" type="presParOf" srcId="{5C4847F8-92CC-4E78-A7EA-5902710F56BB}" destId="{8D018BF8-8F58-421D-ABDD-0BCD37385847}" srcOrd="0" destOrd="0" presId="urn:microsoft.com/office/officeart/2005/8/layout/lProcess2"/>
    <dgm:cxn modelId="{AF56CEF0-2D1E-47A0-A85A-3E04999C81A1}" type="presParOf" srcId="{8D018BF8-8F58-421D-ABDD-0BCD37385847}" destId="{4B8D6333-BD26-4AF7-B0E1-E9574876053E}" srcOrd="0" destOrd="0" presId="urn:microsoft.com/office/officeart/2005/8/layout/lProcess2"/>
    <dgm:cxn modelId="{B904E948-C951-4591-9AF5-44A56FB083A8}" type="presParOf" srcId="{8D018BF8-8F58-421D-ABDD-0BCD37385847}" destId="{FF954F6B-6652-4FF8-90FC-77C95AC8A1F6}" srcOrd="1" destOrd="0" presId="urn:microsoft.com/office/officeart/2005/8/layout/lProcess2"/>
    <dgm:cxn modelId="{A494B62A-343D-4B7A-A6E5-CE3B731738E2}" type="presParOf" srcId="{8D018BF8-8F58-421D-ABDD-0BCD37385847}" destId="{E488E351-DFD5-4CBA-87FC-4665DFCF5E04}" srcOrd="2" destOrd="0" presId="urn:microsoft.com/office/officeart/2005/8/layout/lProcess2"/>
    <dgm:cxn modelId="{82D2B283-BF4E-4A8E-86A9-43ABB906A1B2}" type="presParOf" srcId="{8D018BF8-8F58-421D-ABDD-0BCD37385847}" destId="{9A52DB1F-CB69-4A0E-BD35-BB3A702C77B2}" srcOrd="3" destOrd="0" presId="urn:microsoft.com/office/officeart/2005/8/layout/lProcess2"/>
    <dgm:cxn modelId="{BA4E0C2D-0517-4F74-A024-F542F7043B16}" type="presParOf" srcId="{8D018BF8-8F58-421D-ABDD-0BCD37385847}" destId="{0B908002-3905-4EA5-9724-F8306B83D309}" srcOrd="4" destOrd="0" presId="urn:microsoft.com/office/officeart/2005/8/layout/lProcess2"/>
    <dgm:cxn modelId="{0B07E0BA-6E14-489B-8CA4-FC69C595B8F1}" type="presParOf" srcId="{8D018BF8-8F58-421D-ABDD-0BCD37385847}" destId="{FBC38542-A2E8-4047-8544-D0EA8A132787}" srcOrd="5" destOrd="0" presId="urn:microsoft.com/office/officeart/2005/8/layout/lProcess2"/>
    <dgm:cxn modelId="{1D1FD1C4-DE5D-4EEF-9142-B12067D4D040}" type="presParOf" srcId="{8D018BF8-8F58-421D-ABDD-0BCD37385847}" destId="{2AA4721E-6960-439A-9AC8-7B57F36D4F92}" srcOrd="6" destOrd="0" presId="urn:microsoft.com/office/officeart/2005/8/layout/lProcess2"/>
    <dgm:cxn modelId="{F7AB15AE-1EBB-4975-9FE8-48CD12D1208C}" type="presParOf" srcId="{27008DE9-BC29-446C-827E-0F4D18A09FD5}" destId="{A68D85E1-C758-47AE-B50F-17C2A782FEAA}" srcOrd="1" destOrd="0" presId="urn:microsoft.com/office/officeart/2005/8/layout/lProcess2"/>
    <dgm:cxn modelId="{A8509DF5-8027-416A-B4B6-85DE29129F48}" type="presParOf" srcId="{27008DE9-BC29-446C-827E-0F4D18A09FD5}" destId="{8A6503BA-8BA6-4E80-BC7A-8F1EB60DE135}" srcOrd="2" destOrd="0" presId="urn:microsoft.com/office/officeart/2005/8/layout/lProcess2"/>
    <dgm:cxn modelId="{6B744B7B-808A-4DBE-BEC6-BCF32B904196}" type="presParOf" srcId="{8A6503BA-8BA6-4E80-BC7A-8F1EB60DE135}" destId="{CE023732-B403-4EB6-971E-E84BCE52C8FF}" srcOrd="0" destOrd="0" presId="urn:microsoft.com/office/officeart/2005/8/layout/lProcess2"/>
    <dgm:cxn modelId="{77FEAE74-EE51-4876-BB6F-D93C5A756812}" type="presParOf" srcId="{8A6503BA-8BA6-4E80-BC7A-8F1EB60DE135}" destId="{10DEA29D-440A-4D65-8495-B9FC97D6D962}" srcOrd="1" destOrd="0" presId="urn:microsoft.com/office/officeart/2005/8/layout/lProcess2"/>
    <dgm:cxn modelId="{449AD1BA-9124-4C2C-B867-3ACC605A964C}" type="presParOf" srcId="{8A6503BA-8BA6-4E80-BC7A-8F1EB60DE135}" destId="{740E7DF6-ADAC-4694-AE05-F833F9611A18}" srcOrd="2" destOrd="0" presId="urn:microsoft.com/office/officeart/2005/8/layout/lProcess2"/>
    <dgm:cxn modelId="{3CD23D3E-FAC7-4B06-A04B-BCCF47AB5F93}" type="presParOf" srcId="{740E7DF6-ADAC-4694-AE05-F833F9611A18}" destId="{2FF01CDE-1D8D-4631-BE35-BFF7445A2E9B}" srcOrd="0" destOrd="0" presId="urn:microsoft.com/office/officeart/2005/8/layout/lProcess2"/>
    <dgm:cxn modelId="{7C0EB640-55B1-40FF-93F1-DBC0F69F907A}" type="presParOf" srcId="{2FF01CDE-1D8D-4631-BE35-BFF7445A2E9B}" destId="{512AA6C4-D62B-464C-B44B-FB7E9618F363}" srcOrd="0" destOrd="0" presId="urn:microsoft.com/office/officeart/2005/8/layout/lProcess2"/>
    <dgm:cxn modelId="{338CB1A8-8615-44D2-8222-33B0E821E129}" type="presParOf" srcId="{2FF01CDE-1D8D-4631-BE35-BFF7445A2E9B}" destId="{58E320A3-0F7C-49B7-A96D-B43C83A6D136}" srcOrd="1" destOrd="0" presId="urn:microsoft.com/office/officeart/2005/8/layout/lProcess2"/>
    <dgm:cxn modelId="{294468AA-97A9-49E1-AE06-A4E6E2F5B673}" type="presParOf" srcId="{2FF01CDE-1D8D-4631-BE35-BFF7445A2E9B}" destId="{3766A1BC-3FA9-444C-AE67-5B779CF28DA2}" srcOrd="2" destOrd="0" presId="urn:microsoft.com/office/officeart/2005/8/layout/lProcess2"/>
    <dgm:cxn modelId="{CA596FF0-8A9D-422E-BF16-F7A26EEA589A}" type="presParOf" srcId="{2FF01CDE-1D8D-4631-BE35-BFF7445A2E9B}" destId="{7A5A6347-4F91-4E61-81A2-183B05250BC6}" srcOrd="3" destOrd="0" presId="urn:microsoft.com/office/officeart/2005/8/layout/lProcess2"/>
    <dgm:cxn modelId="{52EC3853-A918-4C34-A30B-48DCAD3FA25C}" type="presParOf" srcId="{2FF01CDE-1D8D-4631-BE35-BFF7445A2E9B}" destId="{06416600-B32A-4708-9DE2-C0CCB732CB89}" srcOrd="4" destOrd="0" presId="urn:microsoft.com/office/officeart/2005/8/layout/lProcess2"/>
    <dgm:cxn modelId="{04DF5D93-B635-4445-AA22-F6F40DE01194}" type="presParOf" srcId="{27008DE9-BC29-446C-827E-0F4D18A09FD5}" destId="{7545CBEB-F155-45DD-A30C-47008B6E236C}" srcOrd="3" destOrd="0" presId="urn:microsoft.com/office/officeart/2005/8/layout/lProcess2"/>
    <dgm:cxn modelId="{A55EA88C-46E0-49E9-886B-4242FC2DF8B8}" type="presParOf" srcId="{27008DE9-BC29-446C-827E-0F4D18A09FD5}" destId="{BA0BE14D-BFAB-404F-96C2-8E37E11EF631}" srcOrd="4" destOrd="0" presId="urn:microsoft.com/office/officeart/2005/8/layout/lProcess2"/>
    <dgm:cxn modelId="{C22331DF-1AA5-44D9-AA2D-8499E1D9E9E3}" type="presParOf" srcId="{BA0BE14D-BFAB-404F-96C2-8E37E11EF631}" destId="{3BF7FF4B-6718-46F7-8697-E85184EDAB92}" srcOrd="0" destOrd="0" presId="urn:microsoft.com/office/officeart/2005/8/layout/lProcess2"/>
    <dgm:cxn modelId="{D24AF4F9-28D0-4829-9118-166A3C1222F7}" type="presParOf" srcId="{BA0BE14D-BFAB-404F-96C2-8E37E11EF631}" destId="{295A38A6-4178-4947-AE06-2CB7297F1ADD}" srcOrd="1" destOrd="0" presId="urn:microsoft.com/office/officeart/2005/8/layout/lProcess2"/>
    <dgm:cxn modelId="{2F3085C7-B899-40CD-8F91-E66297A95603}" type="presParOf" srcId="{BA0BE14D-BFAB-404F-96C2-8E37E11EF631}" destId="{35DE8F71-35D1-4612-B92D-52309C727496}" srcOrd="2" destOrd="0" presId="urn:microsoft.com/office/officeart/2005/8/layout/lProcess2"/>
    <dgm:cxn modelId="{4C7438E3-D2B8-492E-8F66-3475E1266142}" type="presParOf" srcId="{35DE8F71-35D1-4612-B92D-52309C727496}" destId="{C5D2F7DB-68A7-46A7-9C08-C322C91D8A7E}" srcOrd="0" destOrd="0" presId="urn:microsoft.com/office/officeart/2005/8/layout/lProcess2"/>
    <dgm:cxn modelId="{30F7E784-8CBF-4FCC-BEA7-410D3E7374BA}" type="presParOf" srcId="{C5D2F7DB-68A7-46A7-9C08-C322C91D8A7E}" destId="{6D478956-851D-4B82-802E-EDA271A4C709}" srcOrd="0" destOrd="0" presId="urn:microsoft.com/office/officeart/2005/8/layout/lProcess2"/>
    <dgm:cxn modelId="{8CA7176F-419D-43F1-A8A4-85FFD8162A45}" type="presParOf" srcId="{C5D2F7DB-68A7-46A7-9C08-C322C91D8A7E}" destId="{64D7E0FD-675B-4C82-B787-4A28E3EC68CD}" srcOrd="1" destOrd="0" presId="urn:microsoft.com/office/officeart/2005/8/layout/lProcess2"/>
    <dgm:cxn modelId="{40524D2A-5416-4C69-9F51-605BF7F1F3DC}" type="presParOf" srcId="{C5D2F7DB-68A7-46A7-9C08-C322C91D8A7E}" destId="{091F9F56-A8EB-4CAD-838C-1FD7AB8A2EDD}" srcOrd="2" destOrd="0" presId="urn:microsoft.com/office/officeart/2005/8/layout/lProcess2"/>
    <dgm:cxn modelId="{153C2E96-A196-4754-B6C1-98E21933D3CD}" type="presParOf" srcId="{C5D2F7DB-68A7-46A7-9C08-C322C91D8A7E}" destId="{0BC77856-EFB7-4558-B988-AE8C579A895B}" srcOrd="3" destOrd="0" presId="urn:microsoft.com/office/officeart/2005/8/layout/lProcess2"/>
    <dgm:cxn modelId="{9F01D481-055E-45C6-81CF-C93C45AF6C07}" type="presParOf" srcId="{C5D2F7DB-68A7-46A7-9C08-C322C91D8A7E}" destId="{D63BDC1A-6639-4A05-8E1B-A358E826B29A}" srcOrd="4" destOrd="0" presId="urn:microsoft.com/office/officeart/2005/8/layout/lProcess2"/>
    <dgm:cxn modelId="{8149EA8E-359C-4A70-9EC4-DAFB074BF733}" type="presParOf" srcId="{C5D2F7DB-68A7-46A7-9C08-C322C91D8A7E}" destId="{ABBFBEEF-EB70-4A58-A301-BF42AFEF2986}" srcOrd="5" destOrd="0" presId="urn:microsoft.com/office/officeart/2005/8/layout/lProcess2"/>
    <dgm:cxn modelId="{30ABF02A-5E26-4C5A-9C39-13174B92F5AC}" type="presParOf" srcId="{C5D2F7DB-68A7-46A7-9C08-C322C91D8A7E}" destId="{BFFEE30E-96E8-413A-9477-CE93E9762D42}" srcOrd="6" destOrd="0" presId="urn:microsoft.com/office/officeart/2005/8/layout/lProcess2"/>
    <dgm:cxn modelId="{938CE9EC-F0A9-4E8A-AA64-6E48A5F49562}" type="presParOf" srcId="{C5D2F7DB-68A7-46A7-9C08-C322C91D8A7E}" destId="{0415CA8E-E028-4C2A-9571-FDCBED9FA5E5}" srcOrd="7" destOrd="0" presId="urn:microsoft.com/office/officeart/2005/8/layout/lProcess2"/>
    <dgm:cxn modelId="{122B82BF-4C2A-43E4-BFF0-D929E68C8392}" type="presParOf" srcId="{C5D2F7DB-68A7-46A7-9C08-C322C91D8A7E}" destId="{A7F4CA31-B8D6-4BAE-A63D-6554FAA131FB}" srcOrd="8" destOrd="0" presId="urn:microsoft.com/office/officeart/2005/8/layout/lProcess2"/>
    <dgm:cxn modelId="{8415488F-29F7-4C43-BABC-675E60280EDB}" type="presParOf" srcId="{C5D2F7DB-68A7-46A7-9C08-C322C91D8A7E}" destId="{8503640F-570E-4DB3-B387-79FC571EB5EC}" srcOrd="9" destOrd="0" presId="urn:microsoft.com/office/officeart/2005/8/layout/lProcess2"/>
    <dgm:cxn modelId="{CCC50C91-AE44-41A3-9AAB-EF21F6AC58DB}" type="presParOf" srcId="{C5D2F7DB-68A7-46A7-9C08-C322C91D8A7E}" destId="{D4100460-8368-4C61-949E-A9F3C312AD8F}" srcOrd="1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AFDA92-8C25-4370-B07A-9960A50AC79D}"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8C4EEB2-1ABA-41F1-A01D-005FA28D3954}">
      <dgm:prSet phldrT="[Text]" custT="1"/>
      <dgm:spPr>
        <a:solidFill>
          <a:schemeClr val="accent1">
            <a:alpha val="14000"/>
          </a:schemeClr>
        </a:solidFill>
        <a:ln>
          <a:noFill/>
        </a:ln>
      </dgm:spPr>
      <dgm:t>
        <a:bodyPr/>
        <a:lstStyle/>
        <a:p>
          <a:r>
            <a:rPr lang="en-US" sz="1800" b="1" dirty="0" smtClean="0">
              <a:latin typeface="Arial" panose="020B0604020202020204" pitchFamily="34" charset="0"/>
              <a:cs typeface="Arial" panose="020B0604020202020204" pitchFamily="34" charset="0"/>
            </a:rPr>
            <a:t>Absence Management</a:t>
          </a:r>
          <a:endParaRPr lang="en-US" sz="1800" b="1" dirty="0">
            <a:latin typeface="Arial" panose="020B0604020202020204" pitchFamily="34" charset="0"/>
            <a:cs typeface="Arial" panose="020B0604020202020204" pitchFamily="34" charset="0"/>
          </a:endParaRPr>
        </a:p>
      </dgm:t>
    </dgm:pt>
    <dgm:pt modelId="{DC5C1D64-C03C-4C13-9AE5-5DBD8970F51B}" type="parTrans" cxnId="{ECE81170-EB7A-486C-8561-38ABFBDA49FB}">
      <dgm:prSet/>
      <dgm:spPr/>
      <dgm:t>
        <a:bodyPr/>
        <a:lstStyle/>
        <a:p>
          <a:endParaRPr lang="en-US"/>
        </a:p>
      </dgm:t>
    </dgm:pt>
    <dgm:pt modelId="{52D26BC6-CD93-4DFF-84BC-821870E1684C}" type="sibTrans" cxnId="{ECE81170-EB7A-486C-8561-38ABFBDA49FB}">
      <dgm:prSet/>
      <dgm:spPr/>
      <dgm:t>
        <a:bodyPr/>
        <a:lstStyle/>
        <a:p>
          <a:endParaRPr lang="en-US"/>
        </a:p>
      </dgm:t>
    </dgm:pt>
    <dgm:pt modelId="{4B81A56C-A907-46D3-BF1D-309B8AD18104}">
      <dgm:prSet phldrT="[Text]" custT="1"/>
      <dgm:spPr>
        <a:solidFill>
          <a:schemeClr val="accent1"/>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Absence Management</a:t>
          </a:r>
          <a:endParaRPr lang="en-US" sz="1500" dirty="0">
            <a:solidFill>
              <a:schemeClr val="bg1"/>
            </a:solidFill>
            <a:latin typeface="Arial" panose="020B0604020202020204" pitchFamily="34" charset="0"/>
            <a:cs typeface="Arial" panose="020B0604020202020204" pitchFamily="34" charset="0"/>
          </a:endParaRPr>
        </a:p>
      </dgm:t>
    </dgm:pt>
    <dgm:pt modelId="{53E9AD1C-D7BF-4FD1-A9E4-EC8319D518CB}" type="parTrans" cxnId="{604EDCF5-1C87-4500-846A-4C695A0FF6CC}">
      <dgm:prSet/>
      <dgm:spPr/>
      <dgm:t>
        <a:bodyPr/>
        <a:lstStyle/>
        <a:p>
          <a:endParaRPr lang="en-US"/>
        </a:p>
      </dgm:t>
    </dgm:pt>
    <dgm:pt modelId="{0375ABE3-DF37-4D41-B45C-D4E1FF7C58B8}" type="sibTrans" cxnId="{604EDCF5-1C87-4500-846A-4C695A0FF6CC}">
      <dgm:prSet/>
      <dgm:spPr/>
      <dgm:t>
        <a:bodyPr/>
        <a:lstStyle/>
        <a:p>
          <a:endParaRPr lang="en-US"/>
        </a:p>
      </dgm:t>
    </dgm:pt>
    <dgm:pt modelId="{E8A012BB-D446-4D2E-8912-3FA210044DCE}">
      <dgm:prSet phldrT="[Text]" custT="1"/>
      <dgm:spPr>
        <a:solidFill>
          <a:schemeClr val="accent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Person Organization Summary</a:t>
          </a:r>
          <a:endParaRPr lang="en-US" sz="1500" dirty="0">
            <a:solidFill>
              <a:schemeClr val="tx1"/>
            </a:solidFill>
            <a:latin typeface="Arial" panose="020B0604020202020204" pitchFamily="34" charset="0"/>
            <a:cs typeface="Arial" panose="020B0604020202020204" pitchFamily="34" charset="0"/>
          </a:endParaRPr>
        </a:p>
      </dgm:t>
    </dgm:pt>
    <dgm:pt modelId="{8CAD1C1B-B53F-45FC-A1C2-523FC2CD789D}" type="parTrans" cxnId="{D03928C9-8B67-4655-B658-6DA44F101975}">
      <dgm:prSet/>
      <dgm:spPr/>
      <dgm:t>
        <a:bodyPr/>
        <a:lstStyle/>
        <a:p>
          <a:endParaRPr lang="en-US"/>
        </a:p>
      </dgm:t>
    </dgm:pt>
    <dgm:pt modelId="{1FABBFAC-DE3D-4CF3-BEE5-2D8F7E4E5076}" type="sibTrans" cxnId="{D03928C9-8B67-4655-B658-6DA44F101975}">
      <dgm:prSet/>
      <dgm:spPr/>
      <dgm:t>
        <a:bodyPr/>
        <a:lstStyle/>
        <a:p>
          <a:endParaRPr lang="en-US"/>
        </a:p>
      </dgm:t>
    </dgm:pt>
    <dgm:pt modelId="{9796E3DC-94B6-44A0-9A18-F31D8AA84E1D}">
      <dgm:prSet phldrT="[Text]" custT="1"/>
      <dgm:spPr>
        <a:solidFill>
          <a:schemeClr val="accent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I-9 Reviewer</a:t>
          </a:r>
        </a:p>
      </dgm:t>
    </dgm:pt>
    <dgm:pt modelId="{F3CFD3D2-1B34-48FB-994C-EE898F3D03A2}" type="parTrans" cxnId="{AEECE312-E1FE-4307-BD58-E118D9B51155}">
      <dgm:prSet/>
      <dgm:spPr/>
      <dgm:t>
        <a:bodyPr/>
        <a:lstStyle/>
        <a:p>
          <a:endParaRPr lang="en-US"/>
        </a:p>
      </dgm:t>
    </dgm:pt>
    <dgm:pt modelId="{EB3F8348-0147-451D-8F69-D857F1EA968F}" type="sibTrans" cxnId="{AEECE312-E1FE-4307-BD58-E118D9B51155}">
      <dgm:prSet/>
      <dgm:spPr/>
      <dgm:t>
        <a:bodyPr/>
        <a:lstStyle/>
        <a:p>
          <a:endParaRPr lang="en-US"/>
        </a:p>
      </dgm:t>
    </dgm:pt>
    <dgm:pt modelId="{E46BF943-E7C1-47DD-84E9-E8D7083973C0}">
      <dgm:prSet phldrT="[Text]" custT="1"/>
      <dgm:spPr>
        <a:solidFill>
          <a:schemeClr val="accent2">
            <a:alpha val="14000"/>
          </a:schemeClr>
        </a:solidFill>
        <a:ln>
          <a:noFill/>
        </a:ln>
      </dgm:spPr>
      <dgm:t>
        <a:bodyPr/>
        <a:lstStyle/>
        <a:p>
          <a:r>
            <a:rPr lang="en-US" sz="1600" b="1" dirty="0" smtClean="0">
              <a:latin typeface="Arial" panose="020B0604020202020204" pitchFamily="34" charset="0"/>
              <a:cs typeface="Arial" panose="020B0604020202020204" pitchFamily="34" charset="0"/>
            </a:rPr>
            <a:t>Payroll</a:t>
          </a:r>
          <a:endParaRPr lang="en-US" sz="1600" b="1" dirty="0">
            <a:latin typeface="Arial" panose="020B0604020202020204" pitchFamily="34" charset="0"/>
            <a:cs typeface="Arial" panose="020B0604020202020204" pitchFamily="34" charset="0"/>
          </a:endParaRPr>
        </a:p>
      </dgm:t>
    </dgm:pt>
    <dgm:pt modelId="{31F1F1C1-8AFC-4FE7-A3AE-D4AAADBCC85E}" type="parTrans" cxnId="{342D2904-C422-43FE-B2F0-6EF66395EB9D}">
      <dgm:prSet/>
      <dgm:spPr/>
      <dgm:t>
        <a:bodyPr/>
        <a:lstStyle/>
        <a:p>
          <a:endParaRPr lang="en-US"/>
        </a:p>
      </dgm:t>
    </dgm:pt>
    <dgm:pt modelId="{815A41FC-5D1E-4F6A-AB7E-21AFBD5603A5}" type="sibTrans" cxnId="{342D2904-C422-43FE-B2F0-6EF66395EB9D}">
      <dgm:prSet/>
      <dgm:spPr/>
      <dgm:t>
        <a:bodyPr/>
        <a:lstStyle/>
        <a:p>
          <a:endParaRPr lang="en-US"/>
        </a:p>
      </dgm:t>
    </dgm:pt>
    <dgm:pt modelId="{97BDE6B4-87ED-4000-BAB6-4EFD1C2FE79C}">
      <dgm:prSet phldrT="[Text]" custT="1"/>
      <dgm:spPr>
        <a:solidFill>
          <a:schemeClr val="accent2"/>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Payroll</a:t>
          </a:r>
          <a:endParaRPr lang="en-US" sz="1500" dirty="0">
            <a:solidFill>
              <a:schemeClr val="tx1"/>
            </a:solidFill>
            <a:latin typeface="Arial" panose="020B0604020202020204" pitchFamily="34" charset="0"/>
            <a:cs typeface="Arial" panose="020B0604020202020204" pitchFamily="34" charset="0"/>
          </a:endParaRPr>
        </a:p>
      </dgm:t>
    </dgm:pt>
    <dgm:pt modelId="{4340C4F0-AB15-4CE3-90CD-9CC3326F7562}" type="parTrans" cxnId="{7247B84B-0DE8-4291-856D-86B22B86CCA6}">
      <dgm:prSet/>
      <dgm:spPr/>
      <dgm:t>
        <a:bodyPr/>
        <a:lstStyle/>
        <a:p>
          <a:endParaRPr lang="en-US"/>
        </a:p>
      </dgm:t>
    </dgm:pt>
    <dgm:pt modelId="{2D6CFCA7-4CC7-446F-8614-216B201FDAD8}" type="sibTrans" cxnId="{7247B84B-0DE8-4291-856D-86B22B86CCA6}">
      <dgm:prSet/>
      <dgm:spPr/>
      <dgm:t>
        <a:bodyPr/>
        <a:lstStyle/>
        <a:p>
          <a:endParaRPr lang="en-US"/>
        </a:p>
      </dgm:t>
    </dgm:pt>
    <dgm:pt modelId="{2199FB28-EB0F-4299-9965-2480D4160E87}">
      <dgm:prSet phldrT="[Text]" custT="1"/>
      <dgm:spPr>
        <a:solidFill>
          <a:schemeClr val="accent2"/>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Contract Pay</a:t>
          </a:r>
          <a:endParaRPr lang="en-US" sz="1500" dirty="0">
            <a:solidFill>
              <a:schemeClr val="tx1"/>
            </a:solidFill>
            <a:latin typeface="Arial" panose="020B0604020202020204" pitchFamily="34" charset="0"/>
            <a:cs typeface="Arial" panose="020B0604020202020204" pitchFamily="34" charset="0"/>
          </a:endParaRPr>
        </a:p>
      </dgm:t>
    </dgm:pt>
    <dgm:pt modelId="{E914037D-B386-416E-8E7D-D511CAF14319}" type="parTrans" cxnId="{4BBC820C-5A5B-4D32-93F3-14CECF1DE684}">
      <dgm:prSet/>
      <dgm:spPr/>
      <dgm:t>
        <a:bodyPr/>
        <a:lstStyle/>
        <a:p>
          <a:endParaRPr lang="en-US"/>
        </a:p>
      </dgm:t>
    </dgm:pt>
    <dgm:pt modelId="{16F2FD7E-DEB0-4699-AE78-8E1DC4014DFA}" type="sibTrans" cxnId="{4BBC820C-5A5B-4D32-93F3-14CECF1DE684}">
      <dgm:prSet/>
      <dgm:spPr/>
      <dgm:t>
        <a:bodyPr/>
        <a:lstStyle/>
        <a:p>
          <a:endParaRPr lang="en-US"/>
        </a:p>
      </dgm:t>
    </dgm:pt>
    <dgm:pt modelId="{356019C2-D0CB-493E-93E3-353F65DEC04D}">
      <dgm:prSet phldrT="[Text]" custT="1"/>
      <dgm:spPr>
        <a:solidFill>
          <a:schemeClr val="accent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Workforce Summary</a:t>
          </a:r>
        </a:p>
      </dgm:t>
    </dgm:pt>
    <dgm:pt modelId="{12F53EFB-370E-4405-AB82-22D5375D096E}" type="parTrans" cxnId="{FDB52FE7-7B27-4437-98B8-05C1C20DC491}">
      <dgm:prSet/>
      <dgm:spPr/>
      <dgm:t>
        <a:bodyPr/>
        <a:lstStyle/>
        <a:p>
          <a:endParaRPr lang="en-US"/>
        </a:p>
      </dgm:t>
    </dgm:pt>
    <dgm:pt modelId="{E26F4BC0-9325-4A09-BE2E-F5CD7C83479D}" type="sibTrans" cxnId="{FDB52FE7-7B27-4437-98B8-05C1C20DC491}">
      <dgm:prSet/>
      <dgm:spPr/>
      <dgm:t>
        <a:bodyPr/>
        <a:lstStyle/>
        <a:p>
          <a:endParaRPr lang="en-US"/>
        </a:p>
      </dgm:t>
    </dgm:pt>
    <dgm:pt modelId="{F4453768-DAAA-49D8-A055-D0BE12C7C9E5}">
      <dgm:prSet phldrT="[Text]" custT="1"/>
      <dgm:spPr>
        <a:solidFill>
          <a:schemeClr val="accent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Person Checklist</a:t>
          </a:r>
        </a:p>
      </dgm:t>
    </dgm:pt>
    <dgm:pt modelId="{9CF16F72-3A63-48C6-857D-6B2D86D992A0}" type="parTrans" cxnId="{2C732CC7-66F0-44BD-B078-2AE2935C20BB}">
      <dgm:prSet/>
      <dgm:spPr/>
      <dgm:t>
        <a:bodyPr/>
        <a:lstStyle/>
        <a:p>
          <a:endParaRPr lang="en-US"/>
        </a:p>
      </dgm:t>
    </dgm:pt>
    <dgm:pt modelId="{8FAEAD93-898A-4ED9-B532-56B7B76F5FE1}" type="sibTrans" cxnId="{2C732CC7-66F0-44BD-B078-2AE2935C20BB}">
      <dgm:prSet/>
      <dgm:spPr/>
      <dgm:t>
        <a:bodyPr/>
        <a:lstStyle/>
        <a:p>
          <a:endParaRPr lang="en-US"/>
        </a:p>
      </dgm:t>
    </dgm:pt>
    <dgm:pt modelId="{A1D008A6-5EAA-4C7F-87A5-FA1DC322EE5A}">
      <dgm:prSet phldrT="[Text]" custT="1"/>
      <dgm:spPr>
        <a:solidFill>
          <a:schemeClr val="accent3">
            <a:alpha val="14000"/>
          </a:schemeClr>
        </a:solidFill>
        <a:ln>
          <a:noFill/>
        </a:ln>
      </dgm:spPr>
      <dgm:t>
        <a:bodyPr/>
        <a:lstStyle/>
        <a:p>
          <a:r>
            <a:rPr lang="en-US" sz="1600" b="1" dirty="0" smtClean="0">
              <a:latin typeface="Arial" panose="020B0604020202020204" pitchFamily="34" charset="0"/>
              <a:cs typeface="Arial" panose="020B0604020202020204" pitchFamily="34" charset="0"/>
            </a:rPr>
            <a:t>General Ledger</a:t>
          </a:r>
          <a:endParaRPr lang="en-US" sz="1600" b="1" dirty="0">
            <a:latin typeface="Arial" panose="020B0604020202020204" pitchFamily="34" charset="0"/>
            <a:cs typeface="Arial" panose="020B0604020202020204" pitchFamily="34" charset="0"/>
          </a:endParaRPr>
        </a:p>
      </dgm:t>
    </dgm:pt>
    <dgm:pt modelId="{1A97E0C6-871C-4D22-9D71-451EACBFB0B5}" type="parTrans" cxnId="{A616AC81-FF6B-4EF4-A402-2B341F3C3CC3}">
      <dgm:prSet/>
      <dgm:spPr/>
      <dgm:t>
        <a:bodyPr/>
        <a:lstStyle/>
        <a:p>
          <a:endParaRPr lang="en-US"/>
        </a:p>
      </dgm:t>
    </dgm:pt>
    <dgm:pt modelId="{67107D76-D40D-4CA6-8C39-5A7D8861931F}" type="sibTrans" cxnId="{A616AC81-FF6B-4EF4-A402-2B341F3C3CC3}">
      <dgm:prSet/>
      <dgm:spPr/>
      <dgm:t>
        <a:bodyPr/>
        <a:lstStyle/>
        <a:p>
          <a:endParaRPr lang="en-US"/>
        </a:p>
      </dgm:t>
    </dgm:pt>
    <dgm:pt modelId="{CBB27D07-68AC-489C-B3A2-B74F518A2D72}">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Budget</a:t>
          </a:r>
          <a:endParaRPr lang="en-US" sz="1500" dirty="0">
            <a:solidFill>
              <a:schemeClr val="bg1"/>
            </a:solidFill>
            <a:latin typeface="Arial" panose="020B0604020202020204" pitchFamily="34" charset="0"/>
            <a:cs typeface="Arial" panose="020B0604020202020204" pitchFamily="34" charset="0"/>
          </a:endParaRPr>
        </a:p>
      </dgm:t>
    </dgm:pt>
    <dgm:pt modelId="{0D82835D-6263-4522-B30E-7E0415A8E4C8}" type="parTrans" cxnId="{76454D10-CB4B-4CA0-8141-8400C99E2D11}">
      <dgm:prSet/>
      <dgm:spPr/>
      <dgm:t>
        <a:bodyPr/>
        <a:lstStyle/>
        <a:p>
          <a:endParaRPr lang="en-US"/>
        </a:p>
      </dgm:t>
    </dgm:pt>
    <dgm:pt modelId="{3A56D4C7-CE68-44EA-A6AF-7475AF88E296}" type="sibTrans" cxnId="{76454D10-CB4B-4CA0-8141-8400C99E2D11}">
      <dgm:prSet/>
      <dgm:spPr/>
      <dgm:t>
        <a:bodyPr/>
        <a:lstStyle/>
        <a:p>
          <a:endParaRPr lang="en-US"/>
        </a:p>
      </dgm:t>
    </dgm:pt>
    <dgm:pt modelId="{D21BB30F-3EE9-4BFB-9A45-0651D081DEEB}">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Direct Retro</a:t>
          </a:r>
          <a:endParaRPr lang="en-US" sz="1500" dirty="0">
            <a:solidFill>
              <a:schemeClr val="bg1"/>
            </a:solidFill>
            <a:latin typeface="Arial" panose="020B0604020202020204" pitchFamily="34" charset="0"/>
            <a:cs typeface="Arial" panose="020B0604020202020204" pitchFamily="34" charset="0"/>
          </a:endParaRPr>
        </a:p>
      </dgm:t>
    </dgm:pt>
    <dgm:pt modelId="{21B0233C-F43C-4B08-83C8-62621C3ED664}" type="parTrans" cxnId="{C16C057D-C03E-4C8E-880F-C43116C422A2}">
      <dgm:prSet/>
      <dgm:spPr/>
      <dgm:t>
        <a:bodyPr/>
        <a:lstStyle/>
        <a:p>
          <a:endParaRPr lang="en-US"/>
        </a:p>
      </dgm:t>
    </dgm:pt>
    <dgm:pt modelId="{B12E9B9C-A2A4-49E3-A17B-9F403FE6262B}" type="sibTrans" cxnId="{C16C057D-C03E-4C8E-880F-C43116C422A2}">
      <dgm:prSet/>
      <dgm:spPr/>
      <dgm:t>
        <a:bodyPr/>
        <a:lstStyle/>
        <a:p>
          <a:endParaRPr lang="en-US"/>
        </a:p>
      </dgm:t>
    </dgm:pt>
    <dgm:pt modelId="{29503F5A-E43F-4EE8-BF18-A270861E572B}">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Funding</a:t>
          </a:r>
          <a:endParaRPr lang="en-US" sz="1500" dirty="0">
            <a:solidFill>
              <a:schemeClr val="bg1"/>
            </a:solidFill>
            <a:latin typeface="Arial" panose="020B0604020202020204" pitchFamily="34" charset="0"/>
            <a:cs typeface="Arial" panose="020B0604020202020204" pitchFamily="34" charset="0"/>
          </a:endParaRPr>
        </a:p>
      </dgm:t>
    </dgm:pt>
    <dgm:pt modelId="{5AF78EB5-57BE-4908-9FBF-03B3667C9858}" type="parTrans" cxnId="{B474787E-27A9-4AC3-86EF-864DDCD0808D}">
      <dgm:prSet/>
      <dgm:spPr/>
      <dgm:t>
        <a:bodyPr/>
        <a:lstStyle/>
        <a:p>
          <a:endParaRPr lang="en-US"/>
        </a:p>
      </dgm:t>
    </dgm:pt>
    <dgm:pt modelId="{0B94F527-DFD4-4710-9EE9-BF9012CA08DA}" type="sibTrans" cxnId="{B474787E-27A9-4AC3-86EF-864DDCD0808D}">
      <dgm:prSet/>
      <dgm:spPr/>
      <dgm:t>
        <a:bodyPr/>
        <a:lstStyle/>
        <a:p>
          <a:endParaRPr lang="en-US"/>
        </a:p>
      </dgm:t>
    </dgm:pt>
    <dgm:pt modelId="{B6ECC087-6D45-499E-8477-DB0E8C04548B}">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BCT</a:t>
          </a:r>
          <a:endParaRPr lang="en-US" sz="1500" dirty="0">
            <a:solidFill>
              <a:schemeClr val="bg1"/>
            </a:solidFill>
            <a:latin typeface="Arial" panose="020B0604020202020204" pitchFamily="34" charset="0"/>
            <a:cs typeface="Arial" panose="020B0604020202020204" pitchFamily="34" charset="0"/>
          </a:endParaRPr>
        </a:p>
      </dgm:t>
    </dgm:pt>
    <dgm:pt modelId="{E91FF2B8-3D2F-4A97-A17E-0CFDA2A4605D}" type="parTrans" cxnId="{89A471E6-335E-4461-B806-5CC45CC9FA9F}">
      <dgm:prSet/>
      <dgm:spPr/>
      <dgm:t>
        <a:bodyPr/>
        <a:lstStyle/>
        <a:p>
          <a:endParaRPr lang="en-US"/>
        </a:p>
      </dgm:t>
    </dgm:pt>
    <dgm:pt modelId="{D4FDB057-6F76-4E94-8748-CF526CCB0B0F}" type="sibTrans" cxnId="{89A471E6-335E-4461-B806-5CC45CC9FA9F}">
      <dgm:prSet/>
      <dgm:spPr/>
      <dgm:t>
        <a:bodyPr/>
        <a:lstStyle/>
        <a:p>
          <a:endParaRPr lang="en-US"/>
        </a:p>
      </dgm:t>
    </dgm:pt>
    <dgm:pt modelId="{E5C6D8E4-5C25-4C88-A6C8-C5CFA83176EF}">
      <dgm:prSet phldrT="[Text]" custT="1"/>
      <dgm:spPr>
        <a:solidFill>
          <a:schemeClr val="accent3"/>
        </a:solidFill>
        <a:ln>
          <a:noFill/>
        </a:ln>
        <a:effectLst>
          <a:outerShdw blurRad="50800" dist="38100" dir="2700000" algn="tl" rotWithShape="0">
            <a:prstClr val="black">
              <a:alpha val="40000"/>
            </a:prstClr>
          </a:outerShdw>
        </a:effectLst>
      </dgm:spPr>
      <dgm:t>
        <a:bodyPr/>
        <a:lstStyle/>
        <a:p>
          <a:r>
            <a:rPr lang="en-US" sz="1500" dirty="0" smtClean="0">
              <a:solidFill>
                <a:schemeClr val="bg1"/>
              </a:solidFill>
              <a:latin typeface="Arial" panose="020B0604020202020204" pitchFamily="34" charset="0"/>
              <a:cs typeface="Arial" panose="020B0604020202020204" pitchFamily="34" charset="0"/>
            </a:rPr>
            <a:t>WorkStudy</a:t>
          </a:r>
          <a:endParaRPr lang="en-US" sz="1500" dirty="0">
            <a:solidFill>
              <a:schemeClr val="bg1"/>
            </a:solidFill>
            <a:latin typeface="Arial" panose="020B0604020202020204" pitchFamily="34" charset="0"/>
            <a:cs typeface="Arial" panose="020B0604020202020204" pitchFamily="34" charset="0"/>
          </a:endParaRPr>
        </a:p>
      </dgm:t>
    </dgm:pt>
    <dgm:pt modelId="{C266371E-B971-40C1-ADE5-CD6A0B1BFA17}" type="parTrans" cxnId="{F86776AF-4B06-4B5A-B11D-3C6B6E993FA4}">
      <dgm:prSet/>
      <dgm:spPr/>
      <dgm:t>
        <a:bodyPr/>
        <a:lstStyle/>
        <a:p>
          <a:endParaRPr lang="en-US"/>
        </a:p>
      </dgm:t>
    </dgm:pt>
    <dgm:pt modelId="{150E815F-E20C-4ED7-8FAA-E4E77580CBDE}" type="sibTrans" cxnId="{F86776AF-4B06-4B5A-B11D-3C6B6E993FA4}">
      <dgm:prSet/>
      <dgm:spPr/>
      <dgm:t>
        <a:bodyPr/>
        <a:lstStyle/>
        <a:p>
          <a:endParaRPr lang="en-US"/>
        </a:p>
      </dgm:t>
    </dgm:pt>
    <dgm:pt modelId="{E01305A1-C123-432B-982A-85BF828D724E}">
      <dgm:prSet phldrT="[Text]" custT="1"/>
      <dgm:spPr>
        <a:solidFill>
          <a:schemeClr val="accent5">
            <a:alpha val="14000"/>
          </a:schemeClr>
        </a:solidFill>
        <a:ln>
          <a:noFill/>
        </a:ln>
      </dgm:spPr>
      <dgm:t>
        <a:bodyPr/>
        <a:lstStyle/>
        <a:p>
          <a:r>
            <a:rPr lang="en-US" sz="1600" b="1" dirty="0" smtClean="0">
              <a:latin typeface="Arial" panose="020B0604020202020204" pitchFamily="34" charset="0"/>
              <a:cs typeface="Arial" panose="020B0604020202020204" pitchFamily="34" charset="0"/>
            </a:rPr>
            <a:t>Workforce Administration</a:t>
          </a:r>
          <a:endParaRPr lang="en-US" sz="1600" b="1" dirty="0">
            <a:latin typeface="Arial" panose="020B0604020202020204" pitchFamily="34" charset="0"/>
            <a:cs typeface="Arial" panose="020B0604020202020204" pitchFamily="34" charset="0"/>
          </a:endParaRPr>
        </a:p>
      </dgm:t>
    </dgm:pt>
    <dgm:pt modelId="{88B9632B-8C30-4477-B78D-5E0133A99889}" type="sibTrans" cxnId="{0B012214-8F66-4934-AFF5-2CFF1AF309E1}">
      <dgm:prSet/>
      <dgm:spPr/>
      <dgm:t>
        <a:bodyPr/>
        <a:lstStyle/>
        <a:p>
          <a:endParaRPr lang="en-US"/>
        </a:p>
      </dgm:t>
    </dgm:pt>
    <dgm:pt modelId="{9BD8E8C1-9959-4295-950B-0F243F0DBED0}" type="parTrans" cxnId="{0B012214-8F66-4934-AFF5-2CFF1AF309E1}">
      <dgm:prSet/>
      <dgm:spPr/>
      <dgm:t>
        <a:bodyPr/>
        <a:lstStyle/>
        <a:p>
          <a:endParaRPr lang="en-US"/>
        </a:p>
      </dgm:t>
    </dgm:pt>
    <dgm:pt modelId="{02B025B1-171B-4D71-B558-A9EFA1C415CB}">
      <dgm:prSet phldrT="[Text]" custT="1"/>
      <dgm:spPr>
        <a:solidFill>
          <a:schemeClr val="accent5"/>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External Systems ID</a:t>
          </a:r>
        </a:p>
      </dgm:t>
    </dgm:pt>
    <dgm:pt modelId="{0D1960F9-4E1C-4A28-A7C1-FAD83BEAB687}" type="parTrans" cxnId="{3F59673B-D7AD-46D3-90AA-ADA9DA652DE0}">
      <dgm:prSet/>
      <dgm:spPr/>
      <dgm:t>
        <a:bodyPr/>
        <a:lstStyle/>
        <a:p>
          <a:endParaRPr lang="en-US"/>
        </a:p>
      </dgm:t>
    </dgm:pt>
    <dgm:pt modelId="{B2135914-B5BC-4DFC-A162-D964BE271EAD}" type="sibTrans" cxnId="{3F59673B-D7AD-46D3-90AA-ADA9DA652DE0}">
      <dgm:prSet/>
      <dgm:spPr/>
      <dgm:t>
        <a:bodyPr/>
        <a:lstStyle/>
        <a:p>
          <a:endParaRPr lang="en-US"/>
        </a:p>
      </dgm:t>
    </dgm:pt>
    <dgm:pt modelId="{67794975-36DD-48F7-BAB7-B0E03426F045}">
      <dgm:prSet phldrT="[Text]" custT="1"/>
      <dgm:spPr>
        <a:solidFill>
          <a:schemeClr val="accent6">
            <a:alpha val="13725"/>
          </a:schemeClr>
        </a:solidFill>
        <a:ln>
          <a:noFill/>
        </a:ln>
      </dgm:spPr>
      <dgm:t>
        <a:bodyPr/>
        <a:lstStyle/>
        <a:p>
          <a:r>
            <a:rPr lang="en-US" sz="1600" b="1" dirty="0" smtClean="0">
              <a:latin typeface="Arial" panose="020B0604020202020204" pitchFamily="34" charset="0"/>
              <a:cs typeface="Arial" panose="020B0604020202020204" pitchFamily="34" charset="0"/>
            </a:rPr>
            <a:t>Talent Acquisition Management</a:t>
          </a:r>
          <a:r>
            <a:rPr lang="en-US" sz="5200" dirty="0" smtClean="0"/>
            <a:t> </a:t>
          </a:r>
          <a:endParaRPr lang="en-US" sz="5200" dirty="0"/>
        </a:p>
      </dgm:t>
    </dgm:pt>
    <dgm:pt modelId="{3B0890CB-0E5D-4625-B1CE-8354CF3B91CE}" type="parTrans" cxnId="{3EB289BB-D01C-42F5-87BA-4D23D5F182DD}">
      <dgm:prSet/>
      <dgm:spPr/>
      <dgm:t>
        <a:bodyPr/>
        <a:lstStyle/>
        <a:p>
          <a:endParaRPr lang="en-US"/>
        </a:p>
      </dgm:t>
    </dgm:pt>
    <dgm:pt modelId="{3113C5A7-5972-483E-8600-EE2F95FC6527}" type="sibTrans" cxnId="{3EB289BB-D01C-42F5-87BA-4D23D5F182DD}">
      <dgm:prSet/>
      <dgm:spPr/>
      <dgm:t>
        <a:bodyPr/>
        <a:lstStyle/>
        <a:p>
          <a:endParaRPr lang="en-US"/>
        </a:p>
      </dgm:t>
    </dgm:pt>
    <dgm:pt modelId="{64F5B537-CB6C-4BB1-B57A-965B6B8AACD1}">
      <dgm:prSet phldrT="[Text]" custT="1"/>
      <dgm:spPr>
        <a:solidFill>
          <a:schemeClr val="accent6"/>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Print Apps</a:t>
          </a:r>
          <a:endParaRPr lang="en-US" sz="1500" dirty="0">
            <a:solidFill>
              <a:schemeClr val="tx1"/>
            </a:solidFill>
            <a:latin typeface="Arial" panose="020B0604020202020204" pitchFamily="34" charset="0"/>
            <a:cs typeface="Arial" panose="020B0604020202020204" pitchFamily="34" charset="0"/>
          </a:endParaRPr>
        </a:p>
      </dgm:t>
    </dgm:pt>
    <dgm:pt modelId="{76A84223-DEBF-46F6-B5B7-BA871C6DE0D2}" type="parTrans" cxnId="{559A4B7A-9979-4771-8C79-04456C5B3199}">
      <dgm:prSet/>
      <dgm:spPr/>
      <dgm:t>
        <a:bodyPr/>
        <a:lstStyle/>
        <a:p>
          <a:endParaRPr lang="en-US"/>
        </a:p>
      </dgm:t>
    </dgm:pt>
    <dgm:pt modelId="{F8032A61-5D02-469C-BF42-7C71F35AF812}" type="sibTrans" cxnId="{559A4B7A-9979-4771-8C79-04456C5B3199}">
      <dgm:prSet/>
      <dgm:spPr/>
      <dgm:t>
        <a:bodyPr/>
        <a:lstStyle/>
        <a:p>
          <a:endParaRPr lang="en-US"/>
        </a:p>
      </dgm:t>
    </dgm:pt>
    <dgm:pt modelId="{15526922-5CB5-4105-8DFE-4F3FFF6E6645}">
      <dgm:prSet phldrT="[Text]" custT="1"/>
      <dgm:spPr>
        <a:solidFill>
          <a:schemeClr val="accent2"/>
        </a:solidFill>
        <a:ln>
          <a:noFill/>
        </a:ln>
        <a:effectLst>
          <a:outerShdw blurRad="50800" dist="38100" dir="2700000" algn="tl" rotWithShape="0">
            <a:prstClr val="black">
              <a:alpha val="40000"/>
            </a:prstClr>
          </a:outerShdw>
        </a:effectLst>
      </dgm:spPr>
      <dgm:t>
        <a:bodyPr/>
        <a:lstStyle/>
        <a:p>
          <a:r>
            <a:rPr lang="en-US" sz="1500" dirty="0" smtClean="0">
              <a:solidFill>
                <a:schemeClr val="tx1"/>
              </a:solidFill>
              <a:latin typeface="Arial" panose="020B0604020202020204" pitchFamily="34" charset="0"/>
              <a:cs typeface="Arial" panose="020B0604020202020204" pitchFamily="34" charset="0"/>
            </a:rPr>
            <a:t>BN HCF</a:t>
          </a:r>
          <a:endParaRPr lang="en-US" sz="1500" dirty="0">
            <a:solidFill>
              <a:schemeClr val="tx1"/>
            </a:solidFill>
            <a:latin typeface="Arial" panose="020B0604020202020204" pitchFamily="34" charset="0"/>
            <a:cs typeface="Arial" panose="020B0604020202020204" pitchFamily="34" charset="0"/>
          </a:endParaRPr>
        </a:p>
      </dgm:t>
    </dgm:pt>
    <dgm:pt modelId="{C5527E3F-9AB2-44CE-BC93-3047FC7C1F97}" type="parTrans" cxnId="{EBE27D17-0D93-4058-8781-929F48D81E31}">
      <dgm:prSet/>
      <dgm:spPr/>
      <dgm:t>
        <a:bodyPr/>
        <a:lstStyle/>
        <a:p>
          <a:endParaRPr lang="en-US"/>
        </a:p>
      </dgm:t>
    </dgm:pt>
    <dgm:pt modelId="{6D0FD2CB-5C49-41BC-BEDC-5EFA26E16E1A}" type="sibTrans" cxnId="{EBE27D17-0D93-4058-8781-929F48D81E31}">
      <dgm:prSet/>
      <dgm:spPr/>
      <dgm:t>
        <a:bodyPr/>
        <a:lstStyle/>
        <a:p>
          <a:endParaRPr lang="en-US"/>
        </a:p>
      </dgm:t>
    </dgm:pt>
    <dgm:pt modelId="{2B7E0880-5BE4-4DDA-A802-34B5EA44C352}" type="pres">
      <dgm:prSet presAssocID="{FFAFDA92-8C25-4370-B07A-9960A50AC79D}" presName="theList" presStyleCnt="0">
        <dgm:presLayoutVars>
          <dgm:dir/>
          <dgm:animLvl val="lvl"/>
          <dgm:resizeHandles val="exact"/>
        </dgm:presLayoutVars>
      </dgm:prSet>
      <dgm:spPr/>
      <dgm:t>
        <a:bodyPr/>
        <a:lstStyle/>
        <a:p>
          <a:endParaRPr lang="en-US"/>
        </a:p>
      </dgm:t>
    </dgm:pt>
    <dgm:pt modelId="{6D87F9AE-1C1C-4AAB-9FBA-D2C2F11FD2C6}" type="pres">
      <dgm:prSet presAssocID="{B8C4EEB2-1ABA-41F1-A01D-005FA28D3954}" presName="compNode" presStyleCnt="0"/>
      <dgm:spPr/>
    </dgm:pt>
    <dgm:pt modelId="{1D2FF2EE-A0AF-4CBB-BB0A-70F44ACEA673}" type="pres">
      <dgm:prSet presAssocID="{B8C4EEB2-1ABA-41F1-A01D-005FA28D3954}" presName="aNode" presStyleLbl="bgShp" presStyleIdx="0" presStyleCnt="5"/>
      <dgm:spPr/>
      <dgm:t>
        <a:bodyPr/>
        <a:lstStyle/>
        <a:p>
          <a:endParaRPr lang="en-US"/>
        </a:p>
      </dgm:t>
    </dgm:pt>
    <dgm:pt modelId="{27EAF50D-F23A-4691-B84C-495E4CE39750}" type="pres">
      <dgm:prSet presAssocID="{B8C4EEB2-1ABA-41F1-A01D-005FA28D3954}" presName="textNode" presStyleLbl="bgShp" presStyleIdx="0" presStyleCnt="5"/>
      <dgm:spPr/>
      <dgm:t>
        <a:bodyPr/>
        <a:lstStyle/>
        <a:p>
          <a:endParaRPr lang="en-US"/>
        </a:p>
      </dgm:t>
    </dgm:pt>
    <dgm:pt modelId="{AD89C34E-1942-4594-8DA9-9A717C71A45A}" type="pres">
      <dgm:prSet presAssocID="{B8C4EEB2-1ABA-41F1-A01D-005FA28D3954}" presName="compChildNode" presStyleCnt="0"/>
      <dgm:spPr/>
    </dgm:pt>
    <dgm:pt modelId="{8DECA7EB-69D4-4E18-9635-FA6894FB82A2}" type="pres">
      <dgm:prSet presAssocID="{B8C4EEB2-1ABA-41F1-A01D-005FA28D3954}" presName="theInnerList" presStyleCnt="0"/>
      <dgm:spPr/>
    </dgm:pt>
    <dgm:pt modelId="{0554C4AE-FE75-4F11-B025-4DDF38E74C32}" type="pres">
      <dgm:prSet presAssocID="{4B81A56C-A907-46D3-BF1D-309B8AD18104}" presName="childNode" presStyleLbl="node1" presStyleIdx="0" presStyleCnt="15">
        <dgm:presLayoutVars>
          <dgm:bulletEnabled val="1"/>
        </dgm:presLayoutVars>
      </dgm:prSet>
      <dgm:spPr/>
      <dgm:t>
        <a:bodyPr/>
        <a:lstStyle/>
        <a:p>
          <a:endParaRPr lang="en-US"/>
        </a:p>
      </dgm:t>
    </dgm:pt>
    <dgm:pt modelId="{D5FE08E0-3F9D-4ED9-94CE-B45F01CBF4AC}" type="pres">
      <dgm:prSet presAssocID="{B8C4EEB2-1ABA-41F1-A01D-005FA28D3954}" presName="aSpace" presStyleCnt="0"/>
      <dgm:spPr/>
    </dgm:pt>
    <dgm:pt modelId="{0432B7AC-3B08-44E5-843E-131CF11DEDB5}" type="pres">
      <dgm:prSet presAssocID="{E01305A1-C123-432B-982A-85BF828D724E}" presName="compNode" presStyleCnt="0"/>
      <dgm:spPr/>
    </dgm:pt>
    <dgm:pt modelId="{370185C2-78AC-4921-9B59-97830202B871}" type="pres">
      <dgm:prSet presAssocID="{E01305A1-C123-432B-982A-85BF828D724E}" presName="aNode" presStyleLbl="bgShp" presStyleIdx="1" presStyleCnt="5"/>
      <dgm:spPr/>
      <dgm:t>
        <a:bodyPr/>
        <a:lstStyle/>
        <a:p>
          <a:endParaRPr lang="en-US"/>
        </a:p>
      </dgm:t>
    </dgm:pt>
    <dgm:pt modelId="{5253D4BB-1077-46FF-BE2F-9D09835A3C39}" type="pres">
      <dgm:prSet presAssocID="{E01305A1-C123-432B-982A-85BF828D724E}" presName="textNode" presStyleLbl="bgShp" presStyleIdx="1" presStyleCnt="5"/>
      <dgm:spPr/>
      <dgm:t>
        <a:bodyPr/>
        <a:lstStyle/>
        <a:p>
          <a:endParaRPr lang="en-US"/>
        </a:p>
      </dgm:t>
    </dgm:pt>
    <dgm:pt modelId="{805D6294-CAEC-47B4-A460-9C0B4E050BF9}" type="pres">
      <dgm:prSet presAssocID="{E01305A1-C123-432B-982A-85BF828D724E}" presName="compChildNode" presStyleCnt="0"/>
      <dgm:spPr/>
    </dgm:pt>
    <dgm:pt modelId="{C3428635-9A56-48E0-A8E8-4A394126FF3C}" type="pres">
      <dgm:prSet presAssocID="{E01305A1-C123-432B-982A-85BF828D724E}" presName="theInnerList" presStyleCnt="0"/>
      <dgm:spPr/>
    </dgm:pt>
    <dgm:pt modelId="{42FCFDE2-645E-45FF-8F30-CB16C1EF1495}" type="pres">
      <dgm:prSet presAssocID="{E8A012BB-D446-4D2E-8912-3FA210044DCE}" presName="childNode" presStyleLbl="node1" presStyleIdx="1" presStyleCnt="15">
        <dgm:presLayoutVars>
          <dgm:bulletEnabled val="1"/>
        </dgm:presLayoutVars>
      </dgm:prSet>
      <dgm:spPr/>
      <dgm:t>
        <a:bodyPr/>
        <a:lstStyle/>
        <a:p>
          <a:endParaRPr lang="en-US"/>
        </a:p>
      </dgm:t>
    </dgm:pt>
    <dgm:pt modelId="{E4DD6AFB-75BE-46E1-836F-4D0FB6F1574F}" type="pres">
      <dgm:prSet presAssocID="{E8A012BB-D446-4D2E-8912-3FA210044DCE}" presName="aSpace2" presStyleCnt="0"/>
      <dgm:spPr/>
    </dgm:pt>
    <dgm:pt modelId="{03679F51-D998-4FDC-8702-C504A7CCC77D}" type="pres">
      <dgm:prSet presAssocID="{9796E3DC-94B6-44A0-9A18-F31D8AA84E1D}" presName="childNode" presStyleLbl="node1" presStyleIdx="2" presStyleCnt="15">
        <dgm:presLayoutVars>
          <dgm:bulletEnabled val="1"/>
        </dgm:presLayoutVars>
      </dgm:prSet>
      <dgm:spPr/>
      <dgm:t>
        <a:bodyPr/>
        <a:lstStyle/>
        <a:p>
          <a:endParaRPr lang="en-US"/>
        </a:p>
      </dgm:t>
    </dgm:pt>
    <dgm:pt modelId="{B95EB3C1-D051-43C8-ABD3-16DFC1D279D5}" type="pres">
      <dgm:prSet presAssocID="{9796E3DC-94B6-44A0-9A18-F31D8AA84E1D}" presName="aSpace2" presStyleCnt="0"/>
      <dgm:spPr/>
    </dgm:pt>
    <dgm:pt modelId="{E20062BD-9B62-4C0E-8EA9-85C75F84435A}" type="pres">
      <dgm:prSet presAssocID="{356019C2-D0CB-493E-93E3-353F65DEC04D}" presName="childNode" presStyleLbl="node1" presStyleIdx="3" presStyleCnt="15">
        <dgm:presLayoutVars>
          <dgm:bulletEnabled val="1"/>
        </dgm:presLayoutVars>
      </dgm:prSet>
      <dgm:spPr/>
      <dgm:t>
        <a:bodyPr/>
        <a:lstStyle/>
        <a:p>
          <a:endParaRPr lang="en-US"/>
        </a:p>
      </dgm:t>
    </dgm:pt>
    <dgm:pt modelId="{38FB99D3-BA43-48D2-B23A-3AD7BF193E0A}" type="pres">
      <dgm:prSet presAssocID="{356019C2-D0CB-493E-93E3-353F65DEC04D}" presName="aSpace2" presStyleCnt="0"/>
      <dgm:spPr/>
    </dgm:pt>
    <dgm:pt modelId="{71720E7E-4665-47F6-985E-68DD56597501}" type="pres">
      <dgm:prSet presAssocID="{F4453768-DAAA-49D8-A055-D0BE12C7C9E5}" presName="childNode" presStyleLbl="node1" presStyleIdx="4" presStyleCnt="15">
        <dgm:presLayoutVars>
          <dgm:bulletEnabled val="1"/>
        </dgm:presLayoutVars>
      </dgm:prSet>
      <dgm:spPr/>
      <dgm:t>
        <a:bodyPr/>
        <a:lstStyle/>
        <a:p>
          <a:endParaRPr lang="en-US"/>
        </a:p>
      </dgm:t>
    </dgm:pt>
    <dgm:pt modelId="{59814281-E0A3-4803-9026-186223F77125}" type="pres">
      <dgm:prSet presAssocID="{F4453768-DAAA-49D8-A055-D0BE12C7C9E5}" presName="aSpace2" presStyleCnt="0"/>
      <dgm:spPr/>
    </dgm:pt>
    <dgm:pt modelId="{C46F11A8-6FBB-4198-B86F-DB967BC52B5B}" type="pres">
      <dgm:prSet presAssocID="{02B025B1-171B-4D71-B558-A9EFA1C415CB}" presName="childNode" presStyleLbl="node1" presStyleIdx="5" presStyleCnt="15">
        <dgm:presLayoutVars>
          <dgm:bulletEnabled val="1"/>
        </dgm:presLayoutVars>
      </dgm:prSet>
      <dgm:spPr/>
      <dgm:t>
        <a:bodyPr/>
        <a:lstStyle/>
        <a:p>
          <a:endParaRPr lang="en-US"/>
        </a:p>
      </dgm:t>
    </dgm:pt>
    <dgm:pt modelId="{98C4E19C-3CD5-47BA-87E4-846B19354A16}" type="pres">
      <dgm:prSet presAssocID="{E01305A1-C123-432B-982A-85BF828D724E}" presName="aSpace" presStyleCnt="0"/>
      <dgm:spPr/>
    </dgm:pt>
    <dgm:pt modelId="{BDF4E399-65E9-4E44-9FA1-52718B496BF6}" type="pres">
      <dgm:prSet presAssocID="{E46BF943-E7C1-47DD-84E9-E8D7083973C0}" presName="compNode" presStyleCnt="0"/>
      <dgm:spPr/>
    </dgm:pt>
    <dgm:pt modelId="{1AD4EB55-AA6B-403F-89EB-984F01F7EEBD}" type="pres">
      <dgm:prSet presAssocID="{E46BF943-E7C1-47DD-84E9-E8D7083973C0}" presName="aNode" presStyleLbl="bgShp" presStyleIdx="2" presStyleCnt="5" custLinFactNeighborX="-1534" custLinFactNeighborY="-1455"/>
      <dgm:spPr/>
      <dgm:t>
        <a:bodyPr/>
        <a:lstStyle/>
        <a:p>
          <a:endParaRPr lang="en-US"/>
        </a:p>
      </dgm:t>
    </dgm:pt>
    <dgm:pt modelId="{3CB99917-3204-42EA-86AF-BA7419AA0747}" type="pres">
      <dgm:prSet presAssocID="{E46BF943-E7C1-47DD-84E9-E8D7083973C0}" presName="textNode" presStyleLbl="bgShp" presStyleIdx="2" presStyleCnt="5"/>
      <dgm:spPr/>
      <dgm:t>
        <a:bodyPr/>
        <a:lstStyle/>
        <a:p>
          <a:endParaRPr lang="en-US"/>
        </a:p>
      </dgm:t>
    </dgm:pt>
    <dgm:pt modelId="{01A11F96-4AA4-4837-84CB-BBA16499F98E}" type="pres">
      <dgm:prSet presAssocID="{E46BF943-E7C1-47DD-84E9-E8D7083973C0}" presName="compChildNode" presStyleCnt="0"/>
      <dgm:spPr/>
    </dgm:pt>
    <dgm:pt modelId="{E4A0AA91-E2A5-4583-AE5B-5D448C4B6E3E}" type="pres">
      <dgm:prSet presAssocID="{E46BF943-E7C1-47DD-84E9-E8D7083973C0}" presName="theInnerList" presStyleCnt="0"/>
      <dgm:spPr/>
    </dgm:pt>
    <dgm:pt modelId="{C922DD2C-21CF-4D54-A550-A93FDE720562}" type="pres">
      <dgm:prSet presAssocID="{97BDE6B4-87ED-4000-BAB6-4EFD1C2FE79C}" presName="childNode" presStyleLbl="node1" presStyleIdx="6" presStyleCnt="15">
        <dgm:presLayoutVars>
          <dgm:bulletEnabled val="1"/>
        </dgm:presLayoutVars>
      </dgm:prSet>
      <dgm:spPr/>
      <dgm:t>
        <a:bodyPr/>
        <a:lstStyle/>
        <a:p>
          <a:endParaRPr lang="en-US"/>
        </a:p>
      </dgm:t>
    </dgm:pt>
    <dgm:pt modelId="{98997C15-7A32-4D4F-B233-D35FB144B88E}" type="pres">
      <dgm:prSet presAssocID="{97BDE6B4-87ED-4000-BAB6-4EFD1C2FE79C}" presName="aSpace2" presStyleCnt="0"/>
      <dgm:spPr/>
    </dgm:pt>
    <dgm:pt modelId="{8292586A-2F8D-400C-B3B8-E461A5867780}" type="pres">
      <dgm:prSet presAssocID="{2199FB28-EB0F-4299-9965-2480D4160E87}" presName="childNode" presStyleLbl="node1" presStyleIdx="7" presStyleCnt="15">
        <dgm:presLayoutVars>
          <dgm:bulletEnabled val="1"/>
        </dgm:presLayoutVars>
      </dgm:prSet>
      <dgm:spPr/>
      <dgm:t>
        <a:bodyPr/>
        <a:lstStyle/>
        <a:p>
          <a:endParaRPr lang="en-US"/>
        </a:p>
      </dgm:t>
    </dgm:pt>
    <dgm:pt modelId="{8705A02B-1269-44FE-A14C-0FBB5BCFFDD4}" type="pres">
      <dgm:prSet presAssocID="{2199FB28-EB0F-4299-9965-2480D4160E87}" presName="aSpace2" presStyleCnt="0"/>
      <dgm:spPr/>
    </dgm:pt>
    <dgm:pt modelId="{1188999E-A751-42C4-991B-BDAD222C5774}" type="pres">
      <dgm:prSet presAssocID="{15526922-5CB5-4105-8DFE-4F3FFF6E6645}" presName="childNode" presStyleLbl="node1" presStyleIdx="8" presStyleCnt="15">
        <dgm:presLayoutVars>
          <dgm:bulletEnabled val="1"/>
        </dgm:presLayoutVars>
      </dgm:prSet>
      <dgm:spPr/>
      <dgm:t>
        <a:bodyPr/>
        <a:lstStyle/>
        <a:p>
          <a:endParaRPr lang="en-US"/>
        </a:p>
      </dgm:t>
    </dgm:pt>
    <dgm:pt modelId="{4988B86B-350C-424A-AAC6-4FFD27363A01}" type="pres">
      <dgm:prSet presAssocID="{E46BF943-E7C1-47DD-84E9-E8D7083973C0}" presName="aSpace" presStyleCnt="0"/>
      <dgm:spPr/>
    </dgm:pt>
    <dgm:pt modelId="{B21F7654-E795-464A-B5E4-950260ADF66B}" type="pres">
      <dgm:prSet presAssocID="{A1D008A6-5EAA-4C7F-87A5-FA1DC322EE5A}" presName="compNode" presStyleCnt="0"/>
      <dgm:spPr/>
    </dgm:pt>
    <dgm:pt modelId="{09EBD596-51AE-4679-B572-8B94215BD321}" type="pres">
      <dgm:prSet presAssocID="{A1D008A6-5EAA-4C7F-87A5-FA1DC322EE5A}" presName="aNode" presStyleLbl="bgShp" presStyleIdx="3" presStyleCnt="5"/>
      <dgm:spPr/>
      <dgm:t>
        <a:bodyPr/>
        <a:lstStyle/>
        <a:p>
          <a:endParaRPr lang="en-US"/>
        </a:p>
      </dgm:t>
    </dgm:pt>
    <dgm:pt modelId="{39012442-2246-4656-9BB3-8D857F23A25E}" type="pres">
      <dgm:prSet presAssocID="{A1D008A6-5EAA-4C7F-87A5-FA1DC322EE5A}" presName="textNode" presStyleLbl="bgShp" presStyleIdx="3" presStyleCnt="5"/>
      <dgm:spPr/>
      <dgm:t>
        <a:bodyPr/>
        <a:lstStyle/>
        <a:p>
          <a:endParaRPr lang="en-US"/>
        </a:p>
      </dgm:t>
    </dgm:pt>
    <dgm:pt modelId="{0693FDA0-8B5D-48A0-A280-0FCBDB02AE95}" type="pres">
      <dgm:prSet presAssocID="{A1D008A6-5EAA-4C7F-87A5-FA1DC322EE5A}" presName="compChildNode" presStyleCnt="0"/>
      <dgm:spPr/>
    </dgm:pt>
    <dgm:pt modelId="{E998CB3F-8C5F-4043-8701-FEC84DB1DDFD}" type="pres">
      <dgm:prSet presAssocID="{A1D008A6-5EAA-4C7F-87A5-FA1DC322EE5A}" presName="theInnerList" presStyleCnt="0"/>
      <dgm:spPr/>
    </dgm:pt>
    <dgm:pt modelId="{36124834-F637-488B-A21D-3B5B9BB30C82}" type="pres">
      <dgm:prSet presAssocID="{CBB27D07-68AC-489C-B3A2-B74F518A2D72}" presName="childNode" presStyleLbl="node1" presStyleIdx="9" presStyleCnt="15">
        <dgm:presLayoutVars>
          <dgm:bulletEnabled val="1"/>
        </dgm:presLayoutVars>
      </dgm:prSet>
      <dgm:spPr/>
      <dgm:t>
        <a:bodyPr/>
        <a:lstStyle/>
        <a:p>
          <a:endParaRPr lang="en-US"/>
        </a:p>
      </dgm:t>
    </dgm:pt>
    <dgm:pt modelId="{4D8910B4-3E8F-4C77-AFE0-95B450C1EA10}" type="pres">
      <dgm:prSet presAssocID="{CBB27D07-68AC-489C-B3A2-B74F518A2D72}" presName="aSpace2" presStyleCnt="0"/>
      <dgm:spPr/>
    </dgm:pt>
    <dgm:pt modelId="{56769E9B-DDA8-47C6-89D1-4D29BAFD527D}" type="pres">
      <dgm:prSet presAssocID="{D21BB30F-3EE9-4BFB-9A45-0651D081DEEB}" presName="childNode" presStyleLbl="node1" presStyleIdx="10" presStyleCnt="15">
        <dgm:presLayoutVars>
          <dgm:bulletEnabled val="1"/>
        </dgm:presLayoutVars>
      </dgm:prSet>
      <dgm:spPr/>
      <dgm:t>
        <a:bodyPr/>
        <a:lstStyle/>
        <a:p>
          <a:endParaRPr lang="en-US"/>
        </a:p>
      </dgm:t>
    </dgm:pt>
    <dgm:pt modelId="{9931D271-527E-471A-AD2C-3E69E407ADEA}" type="pres">
      <dgm:prSet presAssocID="{D21BB30F-3EE9-4BFB-9A45-0651D081DEEB}" presName="aSpace2" presStyleCnt="0"/>
      <dgm:spPr/>
    </dgm:pt>
    <dgm:pt modelId="{6D568BB0-EB6D-48CA-82ED-F411420B863A}" type="pres">
      <dgm:prSet presAssocID="{29503F5A-E43F-4EE8-BF18-A270861E572B}" presName="childNode" presStyleLbl="node1" presStyleIdx="11" presStyleCnt="15">
        <dgm:presLayoutVars>
          <dgm:bulletEnabled val="1"/>
        </dgm:presLayoutVars>
      </dgm:prSet>
      <dgm:spPr/>
      <dgm:t>
        <a:bodyPr/>
        <a:lstStyle/>
        <a:p>
          <a:endParaRPr lang="en-US"/>
        </a:p>
      </dgm:t>
    </dgm:pt>
    <dgm:pt modelId="{C3AE2277-9065-47AE-BC4C-9EB05B2896EE}" type="pres">
      <dgm:prSet presAssocID="{29503F5A-E43F-4EE8-BF18-A270861E572B}" presName="aSpace2" presStyleCnt="0"/>
      <dgm:spPr/>
    </dgm:pt>
    <dgm:pt modelId="{663DF235-0484-4B07-93C1-D5F29AD45230}" type="pres">
      <dgm:prSet presAssocID="{B6ECC087-6D45-499E-8477-DB0E8C04548B}" presName="childNode" presStyleLbl="node1" presStyleIdx="12" presStyleCnt="15">
        <dgm:presLayoutVars>
          <dgm:bulletEnabled val="1"/>
        </dgm:presLayoutVars>
      </dgm:prSet>
      <dgm:spPr/>
      <dgm:t>
        <a:bodyPr/>
        <a:lstStyle/>
        <a:p>
          <a:endParaRPr lang="en-US"/>
        </a:p>
      </dgm:t>
    </dgm:pt>
    <dgm:pt modelId="{5EE3C069-7201-4DFE-901B-61D4383ADEF0}" type="pres">
      <dgm:prSet presAssocID="{B6ECC087-6D45-499E-8477-DB0E8C04548B}" presName="aSpace2" presStyleCnt="0"/>
      <dgm:spPr/>
    </dgm:pt>
    <dgm:pt modelId="{210CD016-1FE8-4E8D-B3CE-68D0D7572B61}" type="pres">
      <dgm:prSet presAssocID="{E5C6D8E4-5C25-4C88-A6C8-C5CFA83176EF}" presName="childNode" presStyleLbl="node1" presStyleIdx="13" presStyleCnt="15">
        <dgm:presLayoutVars>
          <dgm:bulletEnabled val="1"/>
        </dgm:presLayoutVars>
      </dgm:prSet>
      <dgm:spPr/>
      <dgm:t>
        <a:bodyPr/>
        <a:lstStyle/>
        <a:p>
          <a:endParaRPr lang="en-US"/>
        </a:p>
      </dgm:t>
    </dgm:pt>
    <dgm:pt modelId="{7D4B68F2-EA24-4F53-A06C-D18FFD888CBD}" type="pres">
      <dgm:prSet presAssocID="{A1D008A6-5EAA-4C7F-87A5-FA1DC322EE5A}" presName="aSpace" presStyleCnt="0"/>
      <dgm:spPr/>
    </dgm:pt>
    <dgm:pt modelId="{584A6BDA-746D-4192-BC26-5E9AB88E8361}" type="pres">
      <dgm:prSet presAssocID="{67794975-36DD-48F7-BAB7-B0E03426F045}" presName="compNode" presStyleCnt="0"/>
      <dgm:spPr/>
    </dgm:pt>
    <dgm:pt modelId="{78887FB3-FF17-4B03-9C6E-30349B42C9E8}" type="pres">
      <dgm:prSet presAssocID="{67794975-36DD-48F7-BAB7-B0E03426F045}" presName="aNode" presStyleLbl="bgShp" presStyleIdx="4" presStyleCnt="5"/>
      <dgm:spPr/>
      <dgm:t>
        <a:bodyPr/>
        <a:lstStyle/>
        <a:p>
          <a:endParaRPr lang="en-US"/>
        </a:p>
      </dgm:t>
    </dgm:pt>
    <dgm:pt modelId="{385B9396-9402-4A3D-AE9D-637F7B4D348B}" type="pres">
      <dgm:prSet presAssocID="{67794975-36DD-48F7-BAB7-B0E03426F045}" presName="textNode" presStyleLbl="bgShp" presStyleIdx="4" presStyleCnt="5"/>
      <dgm:spPr/>
      <dgm:t>
        <a:bodyPr/>
        <a:lstStyle/>
        <a:p>
          <a:endParaRPr lang="en-US"/>
        </a:p>
      </dgm:t>
    </dgm:pt>
    <dgm:pt modelId="{05F96061-DE82-4E8F-8233-CFEAAD69026A}" type="pres">
      <dgm:prSet presAssocID="{67794975-36DD-48F7-BAB7-B0E03426F045}" presName="compChildNode" presStyleCnt="0"/>
      <dgm:spPr/>
    </dgm:pt>
    <dgm:pt modelId="{3A9D8572-4ED4-44F9-8AD1-5D63E8DFCA78}" type="pres">
      <dgm:prSet presAssocID="{67794975-36DD-48F7-BAB7-B0E03426F045}" presName="theInnerList" presStyleCnt="0"/>
      <dgm:spPr/>
    </dgm:pt>
    <dgm:pt modelId="{D71E6243-088E-437A-93DC-7436D56ED6C1}" type="pres">
      <dgm:prSet presAssocID="{64F5B537-CB6C-4BB1-B57A-965B6B8AACD1}" presName="childNode" presStyleLbl="node1" presStyleIdx="14" presStyleCnt="15">
        <dgm:presLayoutVars>
          <dgm:bulletEnabled val="1"/>
        </dgm:presLayoutVars>
      </dgm:prSet>
      <dgm:spPr/>
      <dgm:t>
        <a:bodyPr/>
        <a:lstStyle/>
        <a:p>
          <a:endParaRPr lang="en-US"/>
        </a:p>
      </dgm:t>
    </dgm:pt>
  </dgm:ptLst>
  <dgm:cxnLst>
    <dgm:cxn modelId="{21899310-63DA-465F-B2BA-0FC432AA840B}" type="presOf" srcId="{97BDE6B4-87ED-4000-BAB6-4EFD1C2FE79C}" destId="{C922DD2C-21CF-4D54-A550-A93FDE720562}" srcOrd="0" destOrd="0" presId="urn:microsoft.com/office/officeart/2005/8/layout/lProcess2"/>
    <dgm:cxn modelId="{30244450-DA27-434D-A1C5-6C72EB9E3A40}" type="presOf" srcId="{B8C4EEB2-1ABA-41F1-A01D-005FA28D3954}" destId="{27EAF50D-F23A-4691-B84C-495E4CE39750}" srcOrd="1" destOrd="0" presId="urn:microsoft.com/office/officeart/2005/8/layout/lProcess2"/>
    <dgm:cxn modelId="{AEECE312-E1FE-4307-BD58-E118D9B51155}" srcId="{E01305A1-C123-432B-982A-85BF828D724E}" destId="{9796E3DC-94B6-44A0-9A18-F31D8AA84E1D}" srcOrd="1" destOrd="0" parTransId="{F3CFD3D2-1B34-48FB-994C-EE898F3D03A2}" sibTransId="{EB3F8348-0147-451D-8F69-D857F1EA968F}"/>
    <dgm:cxn modelId="{3EB289BB-D01C-42F5-87BA-4D23D5F182DD}" srcId="{FFAFDA92-8C25-4370-B07A-9960A50AC79D}" destId="{67794975-36DD-48F7-BAB7-B0E03426F045}" srcOrd="4" destOrd="0" parTransId="{3B0890CB-0E5D-4625-B1CE-8354CF3B91CE}" sibTransId="{3113C5A7-5972-483E-8600-EE2F95FC6527}"/>
    <dgm:cxn modelId="{0B012214-8F66-4934-AFF5-2CFF1AF309E1}" srcId="{FFAFDA92-8C25-4370-B07A-9960A50AC79D}" destId="{E01305A1-C123-432B-982A-85BF828D724E}" srcOrd="1" destOrd="0" parTransId="{9BD8E8C1-9959-4295-950B-0F243F0DBED0}" sibTransId="{88B9632B-8C30-4477-B78D-5E0133A99889}"/>
    <dgm:cxn modelId="{5AEEC1F3-9F38-45C9-8C08-A4583F172675}" type="presOf" srcId="{67794975-36DD-48F7-BAB7-B0E03426F045}" destId="{78887FB3-FF17-4B03-9C6E-30349B42C9E8}" srcOrd="0" destOrd="0" presId="urn:microsoft.com/office/officeart/2005/8/layout/lProcess2"/>
    <dgm:cxn modelId="{604EDCF5-1C87-4500-846A-4C695A0FF6CC}" srcId="{B8C4EEB2-1ABA-41F1-A01D-005FA28D3954}" destId="{4B81A56C-A907-46D3-BF1D-309B8AD18104}" srcOrd="0" destOrd="0" parTransId="{53E9AD1C-D7BF-4FD1-A9E4-EC8319D518CB}" sibTransId="{0375ABE3-DF37-4D41-B45C-D4E1FF7C58B8}"/>
    <dgm:cxn modelId="{C16C057D-C03E-4C8E-880F-C43116C422A2}" srcId="{A1D008A6-5EAA-4C7F-87A5-FA1DC322EE5A}" destId="{D21BB30F-3EE9-4BFB-9A45-0651D081DEEB}" srcOrd="1" destOrd="0" parTransId="{21B0233C-F43C-4B08-83C8-62621C3ED664}" sibTransId="{B12E9B9C-A2A4-49E3-A17B-9F403FE6262B}"/>
    <dgm:cxn modelId="{B474787E-27A9-4AC3-86EF-864DDCD0808D}" srcId="{A1D008A6-5EAA-4C7F-87A5-FA1DC322EE5A}" destId="{29503F5A-E43F-4EE8-BF18-A270861E572B}" srcOrd="2" destOrd="0" parTransId="{5AF78EB5-57BE-4908-9FBF-03B3667C9858}" sibTransId="{0B94F527-DFD4-4710-9EE9-BF9012CA08DA}"/>
    <dgm:cxn modelId="{A80A704B-A5C6-4C0F-8F86-55A7B20E2442}" type="presOf" srcId="{29503F5A-E43F-4EE8-BF18-A270861E572B}" destId="{6D568BB0-EB6D-48CA-82ED-F411420B863A}" srcOrd="0" destOrd="0" presId="urn:microsoft.com/office/officeart/2005/8/layout/lProcess2"/>
    <dgm:cxn modelId="{FF480930-C5D0-461E-BC3C-264499CA4071}" type="presOf" srcId="{2199FB28-EB0F-4299-9965-2480D4160E87}" destId="{8292586A-2F8D-400C-B3B8-E461A5867780}" srcOrd="0" destOrd="0" presId="urn:microsoft.com/office/officeart/2005/8/layout/lProcess2"/>
    <dgm:cxn modelId="{D03928C9-8B67-4655-B658-6DA44F101975}" srcId="{E01305A1-C123-432B-982A-85BF828D724E}" destId="{E8A012BB-D446-4D2E-8912-3FA210044DCE}" srcOrd="0" destOrd="0" parTransId="{8CAD1C1B-B53F-45FC-A1C2-523FC2CD789D}" sibTransId="{1FABBFAC-DE3D-4CF3-BEE5-2D8F7E4E5076}"/>
    <dgm:cxn modelId="{833AF582-AAB5-4935-B064-C1E92AF3FD7C}" type="presOf" srcId="{02B025B1-171B-4D71-B558-A9EFA1C415CB}" destId="{C46F11A8-6FBB-4198-B86F-DB967BC52B5B}" srcOrd="0" destOrd="0" presId="urn:microsoft.com/office/officeart/2005/8/layout/lProcess2"/>
    <dgm:cxn modelId="{559A4B7A-9979-4771-8C79-04456C5B3199}" srcId="{67794975-36DD-48F7-BAB7-B0E03426F045}" destId="{64F5B537-CB6C-4BB1-B57A-965B6B8AACD1}" srcOrd="0" destOrd="0" parTransId="{76A84223-DEBF-46F6-B5B7-BA871C6DE0D2}" sibTransId="{F8032A61-5D02-469C-BF42-7C71F35AF812}"/>
    <dgm:cxn modelId="{6F0A09DE-E503-4C0A-80DF-5C43B2CE3C7C}" type="presOf" srcId="{64F5B537-CB6C-4BB1-B57A-965B6B8AACD1}" destId="{D71E6243-088E-437A-93DC-7436D56ED6C1}" srcOrd="0" destOrd="0" presId="urn:microsoft.com/office/officeart/2005/8/layout/lProcess2"/>
    <dgm:cxn modelId="{AE688379-4DAD-45EC-94F3-80C1040FCEC0}" type="presOf" srcId="{4B81A56C-A907-46D3-BF1D-309B8AD18104}" destId="{0554C4AE-FE75-4F11-B025-4DDF38E74C32}" srcOrd="0" destOrd="0" presId="urn:microsoft.com/office/officeart/2005/8/layout/lProcess2"/>
    <dgm:cxn modelId="{419CAD4D-1197-4BE5-AFB6-863ADD71026F}" type="presOf" srcId="{E5C6D8E4-5C25-4C88-A6C8-C5CFA83176EF}" destId="{210CD016-1FE8-4E8D-B3CE-68D0D7572B61}" srcOrd="0" destOrd="0" presId="urn:microsoft.com/office/officeart/2005/8/layout/lProcess2"/>
    <dgm:cxn modelId="{4BBC820C-5A5B-4D32-93F3-14CECF1DE684}" srcId="{E46BF943-E7C1-47DD-84E9-E8D7083973C0}" destId="{2199FB28-EB0F-4299-9965-2480D4160E87}" srcOrd="1" destOrd="0" parTransId="{E914037D-B386-416E-8E7D-D511CAF14319}" sibTransId="{16F2FD7E-DEB0-4699-AE78-8E1DC4014DFA}"/>
    <dgm:cxn modelId="{24EE6ACC-CC37-464D-8F52-3EE958FA4081}" type="presOf" srcId="{B6ECC087-6D45-499E-8477-DB0E8C04548B}" destId="{663DF235-0484-4B07-93C1-D5F29AD45230}" srcOrd="0" destOrd="0" presId="urn:microsoft.com/office/officeart/2005/8/layout/lProcess2"/>
    <dgm:cxn modelId="{CE09736B-AD24-40CA-A8BB-2B0881CE8B7C}" type="presOf" srcId="{A1D008A6-5EAA-4C7F-87A5-FA1DC322EE5A}" destId="{09EBD596-51AE-4679-B572-8B94215BD321}" srcOrd="0" destOrd="0" presId="urn:microsoft.com/office/officeart/2005/8/layout/lProcess2"/>
    <dgm:cxn modelId="{9773E7C0-9405-4460-84F2-6ED537358AE6}" type="presOf" srcId="{67794975-36DD-48F7-BAB7-B0E03426F045}" destId="{385B9396-9402-4A3D-AE9D-637F7B4D348B}" srcOrd="1" destOrd="0" presId="urn:microsoft.com/office/officeart/2005/8/layout/lProcess2"/>
    <dgm:cxn modelId="{342D2904-C422-43FE-B2F0-6EF66395EB9D}" srcId="{FFAFDA92-8C25-4370-B07A-9960A50AC79D}" destId="{E46BF943-E7C1-47DD-84E9-E8D7083973C0}" srcOrd="2" destOrd="0" parTransId="{31F1F1C1-8AFC-4FE7-A3AE-D4AAADBCC85E}" sibTransId="{815A41FC-5D1E-4F6A-AB7E-21AFBD5603A5}"/>
    <dgm:cxn modelId="{FDB52FE7-7B27-4437-98B8-05C1C20DC491}" srcId="{E01305A1-C123-432B-982A-85BF828D724E}" destId="{356019C2-D0CB-493E-93E3-353F65DEC04D}" srcOrd="2" destOrd="0" parTransId="{12F53EFB-370E-4405-AB82-22D5375D096E}" sibTransId="{E26F4BC0-9325-4A09-BE2E-F5CD7C83479D}"/>
    <dgm:cxn modelId="{F86776AF-4B06-4B5A-B11D-3C6B6E993FA4}" srcId="{A1D008A6-5EAA-4C7F-87A5-FA1DC322EE5A}" destId="{E5C6D8E4-5C25-4C88-A6C8-C5CFA83176EF}" srcOrd="4" destOrd="0" parTransId="{C266371E-B971-40C1-ADE5-CD6A0B1BFA17}" sibTransId="{150E815F-E20C-4ED7-8FAA-E4E77580CBDE}"/>
    <dgm:cxn modelId="{8E75D701-A711-4CC8-B7B9-B8BC31886FE0}" type="presOf" srcId="{FFAFDA92-8C25-4370-B07A-9960A50AC79D}" destId="{2B7E0880-5BE4-4DDA-A802-34B5EA44C352}" srcOrd="0" destOrd="0" presId="urn:microsoft.com/office/officeart/2005/8/layout/lProcess2"/>
    <dgm:cxn modelId="{E017B90D-CBD4-443B-848A-2554AFD004A8}" type="presOf" srcId="{9796E3DC-94B6-44A0-9A18-F31D8AA84E1D}" destId="{03679F51-D998-4FDC-8702-C504A7CCC77D}" srcOrd="0" destOrd="0" presId="urn:microsoft.com/office/officeart/2005/8/layout/lProcess2"/>
    <dgm:cxn modelId="{F2CAABDC-8ED8-4998-81A9-D180C90961DF}" type="presOf" srcId="{E46BF943-E7C1-47DD-84E9-E8D7083973C0}" destId="{3CB99917-3204-42EA-86AF-BA7419AA0747}" srcOrd="1" destOrd="0" presId="urn:microsoft.com/office/officeart/2005/8/layout/lProcess2"/>
    <dgm:cxn modelId="{A616AC81-FF6B-4EF4-A402-2B341F3C3CC3}" srcId="{FFAFDA92-8C25-4370-B07A-9960A50AC79D}" destId="{A1D008A6-5EAA-4C7F-87A5-FA1DC322EE5A}" srcOrd="3" destOrd="0" parTransId="{1A97E0C6-871C-4D22-9D71-451EACBFB0B5}" sibTransId="{67107D76-D40D-4CA6-8C39-5A7D8861931F}"/>
    <dgm:cxn modelId="{35D0F44A-EAF5-4466-BE06-606B8208B2E3}" type="presOf" srcId="{B8C4EEB2-1ABA-41F1-A01D-005FA28D3954}" destId="{1D2FF2EE-A0AF-4CBB-BB0A-70F44ACEA673}" srcOrd="0" destOrd="0" presId="urn:microsoft.com/office/officeart/2005/8/layout/lProcess2"/>
    <dgm:cxn modelId="{2C732CC7-66F0-44BD-B078-2AE2935C20BB}" srcId="{E01305A1-C123-432B-982A-85BF828D724E}" destId="{F4453768-DAAA-49D8-A055-D0BE12C7C9E5}" srcOrd="3" destOrd="0" parTransId="{9CF16F72-3A63-48C6-857D-6B2D86D992A0}" sibTransId="{8FAEAD93-898A-4ED9-B532-56B7B76F5FE1}"/>
    <dgm:cxn modelId="{76454D10-CB4B-4CA0-8141-8400C99E2D11}" srcId="{A1D008A6-5EAA-4C7F-87A5-FA1DC322EE5A}" destId="{CBB27D07-68AC-489C-B3A2-B74F518A2D72}" srcOrd="0" destOrd="0" parTransId="{0D82835D-6263-4522-B30E-7E0415A8E4C8}" sibTransId="{3A56D4C7-CE68-44EA-A6AF-7475AF88E296}"/>
    <dgm:cxn modelId="{53D210CB-2630-43B7-A246-801532C7884F}" type="presOf" srcId="{A1D008A6-5EAA-4C7F-87A5-FA1DC322EE5A}" destId="{39012442-2246-4656-9BB3-8D857F23A25E}" srcOrd="1" destOrd="0" presId="urn:microsoft.com/office/officeart/2005/8/layout/lProcess2"/>
    <dgm:cxn modelId="{1F40345A-C814-4E6A-83AE-2CF5D0B84CE5}" type="presOf" srcId="{356019C2-D0CB-493E-93E3-353F65DEC04D}" destId="{E20062BD-9B62-4C0E-8EA9-85C75F84435A}" srcOrd="0" destOrd="0" presId="urn:microsoft.com/office/officeart/2005/8/layout/lProcess2"/>
    <dgm:cxn modelId="{FD04B91A-B1C1-44DD-9394-6E4A59F37C7F}" type="presOf" srcId="{CBB27D07-68AC-489C-B3A2-B74F518A2D72}" destId="{36124834-F637-488B-A21D-3B5B9BB30C82}" srcOrd="0" destOrd="0" presId="urn:microsoft.com/office/officeart/2005/8/layout/lProcess2"/>
    <dgm:cxn modelId="{CCCA704E-78F2-4C7D-A23F-F23E6A1B66F2}" type="presOf" srcId="{F4453768-DAAA-49D8-A055-D0BE12C7C9E5}" destId="{71720E7E-4665-47F6-985E-68DD56597501}" srcOrd="0" destOrd="0" presId="urn:microsoft.com/office/officeart/2005/8/layout/lProcess2"/>
    <dgm:cxn modelId="{89A471E6-335E-4461-B806-5CC45CC9FA9F}" srcId="{A1D008A6-5EAA-4C7F-87A5-FA1DC322EE5A}" destId="{B6ECC087-6D45-499E-8477-DB0E8C04548B}" srcOrd="3" destOrd="0" parTransId="{E91FF2B8-3D2F-4A97-A17E-0CFDA2A4605D}" sibTransId="{D4FDB057-6F76-4E94-8748-CF526CCB0B0F}"/>
    <dgm:cxn modelId="{3F59673B-D7AD-46D3-90AA-ADA9DA652DE0}" srcId="{E01305A1-C123-432B-982A-85BF828D724E}" destId="{02B025B1-171B-4D71-B558-A9EFA1C415CB}" srcOrd="4" destOrd="0" parTransId="{0D1960F9-4E1C-4A28-A7C1-FAD83BEAB687}" sibTransId="{B2135914-B5BC-4DFC-A162-D964BE271EAD}"/>
    <dgm:cxn modelId="{ECE81170-EB7A-486C-8561-38ABFBDA49FB}" srcId="{FFAFDA92-8C25-4370-B07A-9960A50AC79D}" destId="{B8C4EEB2-1ABA-41F1-A01D-005FA28D3954}" srcOrd="0" destOrd="0" parTransId="{DC5C1D64-C03C-4C13-9AE5-5DBD8970F51B}" sibTransId="{52D26BC6-CD93-4DFF-84BC-821870E1684C}"/>
    <dgm:cxn modelId="{5D802057-20AD-4073-9A0A-24460B72F3F1}" type="presOf" srcId="{D21BB30F-3EE9-4BFB-9A45-0651D081DEEB}" destId="{56769E9B-DDA8-47C6-89D1-4D29BAFD527D}" srcOrd="0" destOrd="0" presId="urn:microsoft.com/office/officeart/2005/8/layout/lProcess2"/>
    <dgm:cxn modelId="{BC375AA7-705B-4A85-92F5-9FA29C1C871A}" type="presOf" srcId="{E46BF943-E7C1-47DD-84E9-E8D7083973C0}" destId="{1AD4EB55-AA6B-403F-89EB-984F01F7EEBD}" srcOrd="0" destOrd="0" presId="urn:microsoft.com/office/officeart/2005/8/layout/lProcess2"/>
    <dgm:cxn modelId="{EBE27D17-0D93-4058-8781-929F48D81E31}" srcId="{E46BF943-E7C1-47DD-84E9-E8D7083973C0}" destId="{15526922-5CB5-4105-8DFE-4F3FFF6E6645}" srcOrd="2" destOrd="0" parTransId="{C5527E3F-9AB2-44CE-BC93-3047FC7C1F97}" sibTransId="{6D0FD2CB-5C49-41BC-BEDC-5EFA26E16E1A}"/>
    <dgm:cxn modelId="{8345CBFA-8BCF-447F-9D94-FF7425ED074A}" type="presOf" srcId="{E01305A1-C123-432B-982A-85BF828D724E}" destId="{5253D4BB-1077-46FF-BE2F-9D09835A3C39}" srcOrd="1" destOrd="0" presId="urn:microsoft.com/office/officeart/2005/8/layout/lProcess2"/>
    <dgm:cxn modelId="{7247B84B-0DE8-4291-856D-86B22B86CCA6}" srcId="{E46BF943-E7C1-47DD-84E9-E8D7083973C0}" destId="{97BDE6B4-87ED-4000-BAB6-4EFD1C2FE79C}" srcOrd="0" destOrd="0" parTransId="{4340C4F0-AB15-4CE3-90CD-9CC3326F7562}" sibTransId="{2D6CFCA7-4CC7-446F-8614-216B201FDAD8}"/>
    <dgm:cxn modelId="{D3D6F94D-A487-4A59-9008-154101FDD5B0}" type="presOf" srcId="{15526922-5CB5-4105-8DFE-4F3FFF6E6645}" destId="{1188999E-A751-42C4-991B-BDAD222C5774}" srcOrd="0" destOrd="0" presId="urn:microsoft.com/office/officeart/2005/8/layout/lProcess2"/>
    <dgm:cxn modelId="{2D881463-4E7B-4E45-A702-5EC6743D4552}" type="presOf" srcId="{E8A012BB-D446-4D2E-8912-3FA210044DCE}" destId="{42FCFDE2-645E-45FF-8F30-CB16C1EF1495}" srcOrd="0" destOrd="0" presId="urn:microsoft.com/office/officeart/2005/8/layout/lProcess2"/>
    <dgm:cxn modelId="{AAB76DC8-78A5-4518-89E9-D155115AEC01}" type="presOf" srcId="{E01305A1-C123-432B-982A-85BF828D724E}" destId="{370185C2-78AC-4921-9B59-97830202B871}" srcOrd="0" destOrd="0" presId="urn:microsoft.com/office/officeart/2005/8/layout/lProcess2"/>
    <dgm:cxn modelId="{3A28B0CB-E76D-4522-BA79-A065CB728090}" type="presParOf" srcId="{2B7E0880-5BE4-4DDA-A802-34B5EA44C352}" destId="{6D87F9AE-1C1C-4AAB-9FBA-D2C2F11FD2C6}" srcOrd="0" destOrd="0" presId="urn:microsoft.com/office/officeart/2005/8/layout/lProcess2"/>
    <dgm:cxn modelId="{55A3F523-7E75-4367-9806-49EE9CFBD484}" type="presParOf" srcId="{6D87F9AE-1C1C-4AAB-9FBA-D2C2F11FD2C6}" destId="{1D2FF2EE-A0AF-4CBB-BB0A-70F44ACEA673}" srcOrd="0" destOrd="0" presId="urn:microsoft.com/office/officeart/2005/8/layout/lProcess2"/>
    <dgm:cxn modelId="{6CF119B2-568D-4999-A964-EFEFF4C3191F}" type="presParOf" srcId="{6D87F9AE-1C1C-4AAB-9FBA-D2C2F11FD2C6}" destId="{27EAF50D-F23A-4691-B84C-495E4CE39750}" srcOrd="1" destOrd="0" presId="urn:microsoft.com/office/officeart/2005/8/layout/lProcess2"/>
    <dgm:cxn modelId="{1E68FA6C-A6AB-4365-AB39-76EE2572E039}" type="presParOf" srcId="{6D87F9AE-1C1C-4AAB-9FBA-D2C2F11FD2C6}" destId="{AD89C34E-1942-4594-8DA9-9A717C71A45A}" srcOrd="2" destOrd="0" presId="urn:microsoft.com/office/officeart/2005/8/layout/lProcess2"/>
    <dgm:cxn modelId="{3705C2CF-D36B-4D6C-A5EA-0F285EF920C9}" type="presParOf" srcId="{AD89C34E-1942-4594-8DA9-9A717C71A45A}" destId="{8DECA7EB-69D4-4E18-9635-FA6894FB82A2}" srcOrd="0" destOrd="0" presId="urn:microsoft.com/office/officeart/2005/8/layout/lProcess2"/>
    <dgm:cxn modelId="{4F08593D-767D-4ACD-B6F1-14B27EEC7A5E}" type="presParOf" srcId="{8DECA7EB-69D4-4E18-9635-FA6894FB82A2}" destId="{0554C4AE-FE75-4F11-B025-4DDF38E74C32}" srcOrd="0" destOrd="0" presId="urn:microsoft.com/office/officeart/2005/8/layout/lProcess2"/>
    <dgm:cxn modelId="{5A830CC1-D16B-4072-B709-E100357D8D21}" type="presParOf" srcId="{2B7E0880-5BE4-4DDA-A802-34B5EA44C352}" destId="{D5FE08E0-3F9D-4ED9-94CE-B45F01CBF4AC}" srcOrd="1" destOrd="0" presId="urn:microsoft.com/office/officeart/2005/8/layout/lProcess2"/>
    <dgm:cxn modelId="{678B5D5F-1417-4621-9876-C75D3383C564}" type="presParOf" srcId="{2B7E0880-5BE4-4DDA-A802-34B5EA44C352}" destId="{0432B7AC-3B08-44E5-843E-131CF11DEDB5}" srcOrd="2" destOrd="0" presId="urn:microsoft.com/office/officeart/2005/8/layout/lProcess2"/>
    <dgm:cxn modelId="{DD3BE37B-3B28-4043-A091-2A42C16ED623}" type="presParOf" srcId="{0432B7AC-3B08-44E5-843E-131CF11DEDB5}" destId="{370185C2-78AC-4921-9B59-97830202B871}" srcOrd="0" destOrd="0" presId="urn:microsoft.com/office/officeart/2005/8/layout/lProcess2"/>
    <dgm:cxn modelId="{A300787F-C469-412B-8A90-E00C19BE8D61}" type="presParOf" srcId="{0432B7AC-3B08-44E5-843E-131CF11DEDB5}" destId="{5253D4BB-1077-46FF-BE2F-9D09835A3C39}" srcOrd="1" destOrd="0" presId="urn:microsoft.com/office/officeart/2005/8/layout/lProcess2"/>
    <dgm:cxn modelId="{BBCCF83B-8D5E-49A7-9D28-8F1163668B49}" type="presParOf" srcId="{0432B7AC-3B08-44E5-843E-131CF11DEDB5}" destId="{805D6294-CAEC-47B4-A460-9C0B4E050BF9}" srcOrd="2" destOrd="0" presId="urn:microsoft.com/office/officeart/2005/8/layout/lProcess2"/>
    <dgm:cxn modelId="{F032F554-0151-48EA-94FF-62BEBCC90D19}" type="presParOf" srcId="{805D6294-CAEC-47B4-A460-9C0B4E050BF9}" destId="{C3428635-9A56-48E0-A8E8-4A394126FF3C}" srcOrd="0" destOrd="0" presId="urn:microsoft.com/office/officeart/2005/8/layout/lProcess2"/>
    <dgm:cxn modelId="{9B5DF92E-64B6-4B24-8373-910780FC5209}" type="presParOf" srcId="{C3428635-9A56-48E0-A8E8-4A394126FF3C}" destId="{42FCFDE2-645E-45FF-8F30-CB16C1EF1495}" srcOrd="0" destOrd="0" presId="urn:microsoft.com/office/officeart/2005/8/layout/lProcess2"/>
    <dgm:cxn modelId="{887201BC-B91D-438E-A3BA-2ABCAE5612CB}" type="presParOf" srcId="{C3428635-9A56-48E0-A8E8-4A394126FF3C}" destId="{E4DD6AFB-75BE-46E1-836F-4D0FB6F1574F}" srcOrd="1" destOrd="0" presId="urn:microsoft.com/office/officeart/2005/8/layout/lProcess2"/>
    <dgm:cxn modelId="{0EE7E2FF-C1DA-471D-A35B-A1BC9E449B83}" type="presParOf" srcId="{C3428635-9A56-48E0-A8E8-4A394126FF3C}" destId="{03679F51-D998-4FDC-8702-C504A7CCC77D}" srcOrd="2" destOrd="0" presId="urn:microsoft.com/office/officeart/2005/8/layout/lProcess2"/>
    <dgm:cxn modelId="{8AD6E83B-1BD5-4D28-AABC-F295549D1D2D}" type="presParOf" srcId="{C3428635-9A56-48E0-A8E8-4A394126FF3C}" destId="{B95EB3C1-D051-43C8-ABD3-16DFC1D279D5}" srcOrd="3" destOrd="0" presId="urn:microsoft.com/office/officeart/2005/8/layout/lProcess2"/>
    <dgm:cxn modelId="{586D7F77-F5A9-4B85-BE48-AAED0E2C854E}" type="presParOf" srcId="{C3428635-9A56-48E0-A8E8-4A394126FF3C}" destId="{E20062BD-9B62-4C0E-8EA9-85C75F84435A}" srcOrd="4" destOrd="0" presId="urn:microsoft.com/office/officeart/2005/8/layout/lProcess2"/>
    <dgm:cxn modelId="{F88300CE-4D7B-4812-899A-EDF6A856C9AF}" type="presParOf" srcId="{C3428635-9A56-48E0-A8E8-4A394126FF3C}" destId="{38FB99D3-BA43-48D2-B23A-3AD7BF193E0A}" srcOrd="5" destOrd="0" presId="urn:microsoft.com/office/officeart/2005/8/layout/lProcess2"/>
    <dgm:cxn modelId="{BE285973-C151-497A-BD8A-C48424864D8A}" type="presParOf" srcId="{C3428635-9A56-48E0-A8E8-4A394126FF3C}" destId="{71720E7E-4665-47F6-985E-68DD56597501}" srcOrd="6" destOrd="0" presId="urn:microsoft.com/office/officeart/2005/8/layout/lProcess2"/>
    <dgm:cxn modelId="{76F27309-C31E-424B-BA49-31B21B028C52}" type="presParOf" srcId="{C3428635-9A56-48E0-A8E8-4A394126FF3C}" destId="{59814281-E0A3-4803-9026-186223F77125}" srcOrd="7" destOrd="0" presId="urn:microsoft.com/office/officeart/2005/8/layout/lProcess2"/>
    <dgm:cxn modelId="{49227A02-110C-4038-B94B-8CDCB25C49A7}" type="presParOf" srcId="{C3428635-9A56-48E0-A8E8-4A394126FF3C}" destId="{C46F11A8-6FBB-4198-B86F-DB967BC52B5B}" srcOrd="8" destOrd="0" presId="urn:microsoft.com/office/officeart/2005/8/layout/lProcess2"/>
    <dgm:cxn modelId="{14F3D986-EF9E-42BC-9398-5AE86C3D2553}" type="presParOf" srcId="{2B7E0880-5BE4-4DDA-A802-34B5EA44C352}" destId="{98C4E19C-3CD5-47BA-87E4-846B19354A16}" srcOrd="3" destOrd="0" presId="urn:microsoft.com/office/officeart/2005/8/layout/lProcess2"/>
    <dgm:cxn modelId="{14F94536-9644-4810-8363-EF49D5160882}" type="presParOf" srcId="{2B7E0880-5BE4-4DDA-A802-34B5EA44C352}" destId="{BDF4E399-65E9-4E44-9FA1-52718B496BF6}" srcOrd="4" destOrd="0" presId="urn:microsoft.com/office/officeart/2005/8/layout/lProcess2"/>
    <dgm:cxn modelId="{1A89D90B-8EBA-4660-B9CD-34FE40F049B9}" type="presParOf" srcId="{BDF4E399-65E9-4E44-9FA1-52718B496BF6}" destId="{1AD4EB55-AA6B-403F-89EB-984F01F7EEBD}" srcOrd="0" destOrd="0" presId="urn:microsoft.com/office/officeart/2005/8/layout/lProcess2"/>
    <dgm:cxn modelId="{DC2B2699-D3D9-4ED5-8E8C-BDEE7E5E26C0}" type="presParOf" srcId="{BDF4E399-65E9-4E44-9FA1-52718B496BF6}" destId="{3CB99917-3204-42EA-86AF-BA7419AA0747}" srcOrd="1" destOrd="0" presId="urn:microsoft.com/office/officeart/2005/8/layout/lProcess2"/>
    <dgm:cxn modelId="{D26AA18E-BDCF-4AA2-B5AC-4066BA33F414}" type="presParOf" srcId="{BDF4E399-65E9-4E44-9FA1-52718B496BF6}" destId="{01A11F96-4AA4-4837-84CB-BBA16499F98E}" srcOrd="2" destOrd="0" presId="urn:microsoft.com/office/officeart/2005/8/layout/lProcess2"/>
    <dgm:cxn modelId="{3B264C4F-8D16-45AC-AC3D-64B27C5453E0}" type="presParOf" srcId="{01A11F96-4AA4-4837-84CB-BBA16499F98E}" destId="{E4A0AA91-E2A5-4583-AE5B-5D448C4B6E3E}" srcOrd="0" destOrd="0" presId="urn:microsoft.com/office/officeart/2005/8/layout/lProcess2"/>
    <dgm:cxn modelId="{6CA98CD3-5ADF-4094-BF1A-F093F781FE17}" type="presParOf" srcId="{E4A0AA91-E2A5-4583-AE5B-5D448C4B6E3E}" destId="{C922DD2C-21CF-4D54-A550-A93FDE720562}" srcOrd="0" destOrd="0" presId="urn:microsoft.com/office/officeart/2005/8/layout/lProcess2"/>
    <dgm:cxn modelId="{88B1F8C6-7ED5-4AC0-AA2D-A91811B667EF}" type="presParOf" srcId="{E4A0AA91-E2A5-4583-AE5B-5D448C4B6E3E}" destId="{98997C15-7A32-4D4F-B233-D35FB144B88E}" srcOrd="1" destOrd="0" presId="urn:microsoft.com/office/officeart/2005/8/layout/lProcess2"/>
    <dgm:cxn modelId="{01831D05-92CB-40CE-8506-307DE18F9B24}" type="presParOf" srcId="{E4A0AA91-E2A5-4583-AE5B-5D448C4B6E3E}" destId="{8292586A-2F8D-400C-B3B8-E461A5867780}" srcOrd="2" destOrd="0" presId="urn:microsoft.com/office/officeart/2005/8/layout/lProcess2"/>
    <dgm:cxn modelId="{4BC6B4C0-CBBC-4FE0-B83F-A2E69A78DD4A}" type="presParOf" srcId="{E4A0AA91-E2A5-4583-AE5B-5D448C4B6E3E}" destId="{8705A02B-1269-44FE-A14C-0FBB5BCFFDD4}" srcOrd="3" destOrd="0" presId="urn:microsoft.com/office/officeart/2005/8/layout/lProcess2"/>
    <dgm:cxn modelId="{BB49FDB3-2C7B-4936-BC3E-59505D148CD3}" type="presParOf" srcId="{E4A0AA91-E2A5-4583-AE5B-5D448C4B6E3E}" destId="{1188999E-A751-42C4-991B-BDAD222C5774}" srcOrd="4" destOrd="0" presId="urn:microsoft.com/office/officeart/2005/8/layout/lProcess2"/>
    <dgm:cxn modelId="{2B446EF6-E1D9-4932-BD4A-E7AF3F6FEF63}" type="presParOf" srcId="{2B7E0880-5BE4-4DDA-A802-34B5EA44C352}" destId="{4988B86B-350C-424A-AAC6-4FFD27363A01}" srcOrd="5" destOrd="0" presId="urn:microsoft.com/office/officeart/2005/8/layout/lProcess2"/>
    <dgm:cxn modelId="{698579C9-AFB7-4EB3-9023-DF802DB40B51}" type="presParOf" srcId="{2B7E0880-5BE4-4DDA-A802-34B5EA44C352}" destId="{B21F7654-E795-464A-B5E4-950260ADF66B}" srcOrd="6" destOrd="0" presId="urn:microsoft.com/office/officeart/2005/8/layout/lProcess2"/>
    <dgm:cxn modelId="{39A8D5DD-1630-402A-B4E4-C772B8778BF9}" type="presParOf" srcId="{B21F7654-E795-464A-B5E4-950260ADF66B}" destId="{09EBD596-51AE-4679-B572-8B94215BD321}" srcOrd="0" destOrd="0" presId="urn:microsoft.com/office/officeart/2005/8/layout/lProcess2"/>
    <dgm:cxn modelId="{3BA4E1C2-5C96-44EC-ADE7-97972F5ABA23}" type="presParOf" srcId="{B21F7654-E795-464A-B5E4-950260ADF66B}" destId="{39012442-2246-4656-9BB3-8D857F23A25E}" srcOrd="1" destOrd="0" presId="urn:microsoft.com/office/officeart/2005/8/layout/lProcess2"/>
    <dgm:cxn modelId="{68949163-AABD-4E1B-8A96-1987339BB465}" type="presParOf" srcId="{B21F7654-E795-464A-B5E4-950260ADF66B}" destId="{0693FDA0-8B5D-48A0-A280-0FCBDB02AE95}" srcOrd="2" destOrd="0" presId="urn:microsoft.com/office/officeart/2005/8/layout/lProcess2"/>
    <dgm:cxn modelId="{F060878F-590B-4B5D-9CCD-7AC87FDDBC57}" type="presParOf" srcId="{0693FDA0-8B5D-48A0-A280-0FCBDB02AE95}" destId="{E998CB3F-8C5F-4043-8701-FEC84DB1DDFD}" srcOrd="0" destOrd="0" presId="urn:microsoft.com/office/officeart/2005/8/layout/lProcess2"/>
    <dgm:cxn modelId="{3AB33DC3-4A7C-4313-AC2D-F3CB80C8D77B}" type="presParOf" srcId="{E998CB3F-8C5F-4043-8701-FEC84DB1DDFD}" destId="{36124834-F637-488B-A21D-3B5B9BB30C82}" srcOrd="0" destOrd="0" presId="urn:microsoft.com/office/officeart/2005/8/layout/lProcess2"/>
    <dgm:cxn modelId="{0224FE13-B129-47C1-A57A-A736784356F9}" type="presParOf" srcId="{E998CB3F-8C5F-4043-8701-FEC84DB1DDFD}" destId="{4D8910B4-3E8F-4C77-AFE0-95B450C1EA10}" srcOrd="1" destOrd="0" presId="urn:microsoft.com/office/officeart/2005/8/layout/lProcess2"/>
    <dgm:cxn modelId="{33DFDA58-6417-473B-8B63-1D9647F71BB2}" type="presParOf" srcId="{E998CB3F-8C5F-4043-8701-FEC84DB1DDFD}" destId="{56769E9B-DDA8-47C6-89D1-4D29BAFD527D}" srcOrd="2" destOrd="0" presId="urn:microsoft.com/office/officeart/2005/8/layout/lProcess2"/>
    <dgm:cxn modelId="{64315856-0833-4E9E-92BE-2A7A59D46775}" type="presParOf" srcId="{E998CB3F-8C5F-4043-8701-FEC84DB1DDFD}" destId="{9931D271-527E-471A-AD2C-3E69E407ADEA}" srcOrd="3" destOrd="0" presId="urn:microsoft.com/office/officeart/2005/8/layout/lProcess2"/>
    <dgm:cxn modelId="{11A57290-726F-4806-B63E-68F0A4EBFD0E}" type="presParOf" srcId="{E998CB3F-8C5F-4043-8701-FEC84DB1DDFD}" destId="{6D568BB0-EB6D-48CA-82ED-F411420B863A}" srcOrd="4" destOrd="0" presId="urn:microsoft.com/office/officeart/2005/8/layout/lProcess2"/>
    <dgm:cxn modelId="{06C93ECB-1355-4A15-AA09-A7F29BD8E025}" type="presParOf" srcId="{E998CB3F-8C5F-4043-8701-FEC84DB1DDFD}" destId="{C3AE2277-9065-47AE-BC4C-9EB05B2896EE}" srcOrd="5" destOrd="0" presId="urn:microsoft.com/office/officeart/2005/8/layout/lProcess2"/>
    <dgm:cxn modelId="{C6FA657E-7339-43EE-9977-0984FB46DDDF}" type="presParOf" srcId="{E998CB3F-8C5F-4043-8701-FEC84DB1DDFD}" destId="{663DF235-0484-4B07-93C1-D5F29AD45230}" srcOrd="6" destOrd="0" presId="urn:microsoft.com/office/officeart/2005/8/layout/lProcess2"/>
    <dgm:cxn modelId="{2F7CCD86-8926-4868-866E-869364F0B35F}" type="presParOf" srcId="{E998CB3F-8C5F-4043-8701-FEC84DB1DDFD}" destId="{5EE3C069-7201-4DFE-901B-61D4383ADEF0}" srcOrd="7" destOrd="0" presId="urn:microsoft.com/office/officeart/2005/8/layout/lProcess2"/>
    <dgm:cxn modelId="{90DE18E0-0E5B-403D-AB3C-903178776789}" type="presParOf" srcId="{E998CB3F-8C5F-4043-8701-FEC84DB1DDFD}" destId="{210CD016-1FE8-4E8D-B3CE-68D0D7572B61}" srcOrd="8" destOrd="0" presId="urn:microsoft.com/office/officeart/2005/8/layout/lProcess2"/>
    <dgm:cxn modelId="{71A78910-B33E-4CFA-8641-F9CB2626ADC7}" type="presParOf" srcId="{2B7E0880-5BE4-4DDA-A802-34B5EA44C352}" destId="{7D4B68F2-EA24-4F53-A06C-D18FFD888CBD}" srcOrd="7" destOrd="0" presId="urn:microsoft.com/office/officeart/2005/8/layout/lProcess2"/>
    <dgm:cxn modelId="{1CA789FE-D8EE-4BA2-A777-808823C745C5}" type="presParOf" srcId="{2B7E0880-5BE4-4DDA-A802-34B5EA44C352}" destId="{584A6BDA-746D-4192-BC26-5E9AB88E8361}" srcOrd="8" destOrd="0" presId="urn:microsoft.com/office/officeart/2005/8/layout/lProcess2"/>
    <dgm:cxn modelId="{A137DF99-418A-47D4-81AC-774F53403C7E}" type="presParOf" srcId="{584A6BDA-746D-4192-BC26-5E9AB88E8361}" destId="{78887FB3-FF17-4B03-9C6E-30349B42C9E8}" srcOrd="0" destOrd="0" presId="urn:microsoft.com/office/officeart/2005/8/layout/lProcess2"/>
    <dgm:cxn modelId="{9ACAA549-12F3-42F1-87A1-C56105E42522}" type="presParOf" srcId="{584A6BDA-746D-4192-BC26-5E9AB88E8361}" destId="{385B9396-9402-4A3D-AE9D-637F7B4D348B}" srcOrd="1" destOrd="0" presId="urn:microsoft.com/office/officeart/2005/8/layout/lProcess2"/>
    <dgm:cxn modelId="{340A6184-F150-4DAB-9ACE-87C9DDED58B8}" type="presParOf" srcId="{584A6BDA-746D-4192-BC26-5E9AB88E8361}" destId="{05F96061-DE82-4E8F-8233-CFEAAD69026A}" srcOrd="2" destOrd="0" presId="urn:microsoft.com/office/officeart/2005/8/layout/lProcess2"/>
    <dgm:cxn modelId="{770563BD-346D-462B-BD4C-1AF9CE165F9B}" type="presParOf" srcId="{05F96061-DE82-4E8F-8233-CFEAAD69026A}" destId="{3A9D8572-4ED4-44F9-8AD1-5D63E8DFCA78}" srcOrd="0" destOrd="0" presId="urn:microsoft.com/office/officeart/2005/8/layout/lProcess2"/>
    <dgm:cxn modelId="{5EEBA080-05B5-4934-A2C6-0DCB97913A00}" type="presParOf" srcId="{3A9D8572-4ED4-44F9-8AD1-5D63E8DFCA78}" destId="{D71E6243-088E-437A-93DC-7436D56ED6C1}"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961680" y="-760254"/>
          <a:ext cx="5909195" cy="5909195"/>
        </a:xfrm>
        <a:prstGeom prst="blockArc">
          <a:avLst>
            <a:gd name="adj1" fmla="val 18900000"/>
            <a:gd name="adj2" fmla="val 2700000"/>
            <a:gd name="adj3" fmla="val 3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609398" y="438868"/>
          <a:ext cx="3317776" cy="877737"/>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1: UCPath Security Primer</a:t>
          </a:r>
        </a:p>
      </dsp:txBody>
      <dsp:txXfrm>
        <a:off x="609398" y="438868"/>
        <a:ext cx="3317776" cy="877737"/>
      </dsp:txXfrm>
    </dsp:sp>
    <dsp:sp modelId="{471854D1-846C-4B50-8281-77CAD1429FF9}">
      <dsp:nvSpPr>
        <dsp:cNvPr id="0" name=""/>
        <dsp:cNvSpPr/>
      </dsp:nvSpPr>
      <dsp:spPr>
        <a:xfrm>
          <a:off x="60813" y="329151"/>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928456" y="1755474"/>
          <a:ext cx="2998718" cy="877737"/>
        </a:xfrm>
        <a:prstGeom prst="rect">
          <a:avLst/>
        </a:prstGeom>
        <a:solidFill>
          <a:srgbClr val="1D579B">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2: UCI UCPath Security</a:t>
          </a:r>
        </a:p>
      </dsp:txBody>
      <dsp:txXfrm>
        <a:off x="928456" y="1755474"/>
        <a:ext cx="2998718" cy="877737"/>
      </dsp:txXfrm>
    </dsp:sp>
    <dsp:sp modelId="{CC02BE62-3B7D-4461-9C39-EC575DDD736B}">
      <dsp:nvSpPr>
        <dsp:cNvPr id="0" name=""/>
        <dsp:cNvSpPr/>
      </dsp:nvSpPr>
      <dsp:spPr>
        <a:xfrm>
          <a:off x="379870" y="1645757"/>
          <a:ext cx="1097171" cy="1097171"/>
        </a:xfrm>
        <a:prstGeom prst="ellipse">
          <a:avLst/>
        </a:prstGeom>
        <a:solidFill>
          <a:prstClr val="white">
            <a:hueOff val="0"/>
            <a:satOff val="0"/>
            <a:lumOff val="0"/>
            <a:alphaOff val="0"/>
          </a:prst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B85D5DAB-9059-423B-AA7C-3ADE579ACB93}">
      <dsp:nvSpPr>
        <dsp:cNvPr id="0" name=""/>
        <dsp:cNvSpPr/>
      </dsp:nvSpPr>
      <dsp:spPr>
        <a:xfrm>
          <a:off x="609398" y="3072080"/>
          <a:ext cx="3317776" cy="877737"/>
        </a:xfrm>
        <a:prstGeom prst="rect">
          <a:avLst/>
        </a:prstGeom>
        <a:solidFill>
          <a:srgbClr val="1D579B">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3: </a:t>
          </a:r>
          <a:r>
            <a:rPr lang="en-US" sz="1600" kern="1200" dirty="0" smtClean="0">
              <a:solidFill>
                <a:prstClr val="white"/>
              </a:solidFill>
              <a:latin typeface="Calibri"/>
              <a:ea typeface="+mn-ea"/>
              <a:cs typeface="+mn-cs"/>
            </a:rPr>
            <a:t>KSAMS Request &amp; Approval Process</a:t>
          </a:r>
          <a:endParaRPr lang="en-US" sz="1600" kern="1200" dirty="0">
            <a:solidFill>
              <a:prstClr val="white"/>
            </a:solidFill>
            <a:latin typeface="Calibri"/>
            <a:ea typeface="+mn-ea"/>
            <a:cs typeface="+mn-cs"/>
          </a:endParaRPr>
        </a:p>
      </dsp:txBody>
      <dsp:txXfrm>
        <a:off x="609398" y="3072080"/>
        <a:ext cx="3317776" cy="877737"/>
      </dsp:txXfrm>
    </dsp:sp>
    <dsp:sp modelId="{B1723BF4-D7DD-4C17-A6F3-37C20564B5D8}">
      <dsp:nvSpPr>
        <dsp:cNvPr id="0" name=""/>
        <dsp:cNvSpPr/>
      </dsp:nvSpPr>
      <dsp:spPr>
        <a:xfrm>
          <a:off x="60813" y="2962363"/>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F2EE-A0AF-4CBB-BB0A-70F44ACEA673}">
      <dsp:nvSpPr>
        <dsp:cNvPr id="0" name=""/>
        <dsp:cNvSpPr/>
      </dsp:nvSpPr>
      <dsp:spPr>
        <a:xfrm>
          <a:off x="4675" y="0"/>
          <a:ext cx="1640549" cy="5189537"/>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anose="020B0604020202020204" pitchFamily="34" charset="0"/>
              <a:cs typeface="Arial" panose="020B0604020202020204" pitchFamily="34" charset="0"/>
            </a:rPr>
            <a:t>Absence Management</a:t>
          </a:r>
          <a:endParaRPr lang="en-US" sz="1800" b="1" kern="1200" dirty="0">
            <a:latin typeface="Arial" panose="020B0604020202020204" pitchFamily="34" charset="0"/>
            <a:cs typeface="Arial" panose="020B0604020202020204" pitchFamily="34" charset="0"/>
          </a:endParaRPr>
        </a:p>
      </dsp:txBody>
      <dsp:txXfrm>
        <a:off x="4675" y="0"/>
        <a:ext cx="1640549" cy="1556861"/>
      </dsp:txXfrm>
    </dsp:sp>
    <dsp:sp modelId="{0554C4AE-FE75-4F11-B025-4DDF38E74C32}">
      <dsp:nvSpPr>
        <dsp:cNvPr id="0" name=""/>
        <dsp:cNvSpPr/>
      </dsp:nvSpPr>
      <dsp:spPr>
        <a:xfrm>
          <a:off x="168730" y="1556861"/>
          <a:ext cx="1312439" cy="33731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Absence Management</a:t>
          </a:r>
          <a:endParaRPr lang="en-US" sz="1500" kern="1200" dirty="0">
            <a:solidFill>
              <a:schemeClr val="bg1"/>
            </a:solidFill>
            <a:latin typeface="Arial" panose="020B0604020202020204" pitchFamily="34" charset="0"/>
            <a:cs typeface="Arial" panose="020B0604020202020204" pitchFamily="34" charset="0"/>
          </a:endParaRPr>
        </a:p>
      </dsp:txBody>
      <dsp:txXfrm>
        <a:off x="207170" y="1595301"/>
        <a:ext cx="1235559" cy="3296319"/>
      </dsp:txXfrm>
    </dsp:sp>
    <dsp:sp modelId="{370185C2-78AC-4921-9B59-97830202B871}">
      <dsp:nvSpPr>
        <dsp:cNvPr id="0" name=""/>
        <dsp:cNvSpPr/>
      </dsp:nvSpPr>
      <dsp:spPr>
        <a:xfrm>
          <a:off x="1768265" y="0"/>
          <a:ext cx="1640549" cy="5189537"/>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Workforce Administration</a:t>
          </a:r>
          <a:endParaRPr lang="en-US" sz="1600" b="1" kern="1200" dirty="0">
            <a:latin typeface="Arial" panose="020B0604020202020204" pitchFamily="34" charset="0"/>
            <a:cs typeface="Arial" panose="020B0604020202020204" pitchFamily="34" charset="0"/>
          </a:endParaRPr>
        </a:p>
      </dsp:txBody>
      <dsp:txXfrm>
        <a:off x="1768265" y="0"/>
        <a:ext cx="1640549" cy="1556861"/>
      </dsp:txXfrm>
    </dsp:sp>
    <dsp:sp modelId="{42FCFDE2-645E-45FF-8F30-CB16C1EF1495}">
      <dsp:nvSpPr>
        <dsp:cNvPr id="0" name=""/>
        <dsp:cNvSpPr/>
      </dsp:nvSpPr>
      <dsp:spPr>
        <a:xfrm>
          <a:off x="1932320" y="1557843"/>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Person Organization Summary</a:t>
          </a:r>
          <a:endParaRPr lang="en-US" sz="1500" kern="1200" dirty="0">
            <a:solidFill>
              <a:schemeClr val="tx1"/>
            </a:solidFill>
            <a:latin typeface="Arial" panose="020B0604020202020204" pitchFamily="34" charset="0"/>
            <a:cs typeface="Arial" panose="020B0604020202020204" pitchFamily="34" charset="0"/>
          </a:endParaRPr>
        </a:p>
      </dsp:txBody>
      <dsp:txXfrm>
        <a:off x="1949904" y="1575427"/>
        <a:ext cx="1277271" cy="565188"/>
      </dsp:txXfrm>
    </dsp:sp>
    <dsp:sp modelId="{03679F51-D998-4FDC-8702-C504A7CCC77D}">
      <dsp:nvSpPr>
        <dsp:cNvPr id="0" name=""/>
        <dsp:cNvSpPr/>
      </dsp:nvSpPr>
      <dsp:spPr>
        <a:xfrm>
          <a:off x="1932320" y="2250562"/>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I-9 Reviewer</a:t>
          </a:r>
        </a:p>
      </dsp:txBody>
      <dsp:txXfrm>
        <a:off x="1949904" y="2268146"/>
        <a:ext cx="1277271" cy="565188"/>
      </dsp:txXfrm>
    </dsp:sp>
    <dsp:sp modelId="{E20062BD-9B62-4C0E-8EA9-85C75F84435A}">
      <dsp:nvSpPr>
        <dsp:cNvPr id="0" name=""/>
        <dsp:cNvSpPr/>
      </dsp:nvSpPr>
      <dsp:spPr>
        <a:xfrm>
          <a:off x="1932320" y="2943282"/>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Workforce Summary</a:t>
          </a:r>
        </a:p>
      </dsp:txBody>
      <dsp:txXfrm>
        <a:off x="1949904" y="2960866"/>
        <a:ext cx="1277271" cy="565188"/>
      </dsp:txXfrm>
    </dsp:sp>
    <dsp:sp modelId="{71720E7E-4665-47F6-985E-68DD56597501}">
      <dsp:nvSpPr>
        <dsp:cNvPr id="0" name=""/>
        <dsp:cNvSpPr/>
      </dsp:nvSpPr>
      <dsp:spPr>
        <a:xfrm>
          <a:off x="1932320" y="3636001"/>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Person Checklist</a:t>
          </a:r>
        </a:p>
      </dsp:txBody>
      <dsp:txXfrm>
        <a:off x="1949904" y="3653585"/>
        <a:ext cx="1277271" cy="565188"/>
      </dsp:txXfrm>
    </dsp:sp>
    <dsp:sp modelId="{C46F11A8-6FBB-4198-B86F-DB967BC52B5B}">
      <dsp:nvSpPr>
        <dsp:cNvPr id="0" name=""/>
        <dsp:cNvSpPr/>
      </dsp:nvSpPr>
      <dsp:spPr>
        <a:xfrm>
          <a:off x="1932320" y="4328721"/>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External Systems ID</a:t>
          </a:r>
        </a:p>
      </dsp:txBody>
      <dsp:txXfrm>
        <a:off x="1949904" y="4346305"/>
        <a:ext cx="1277271" cy="565188"/>
      </dsp:txXfrm>
    </dsp:sp>
    <dsp:sp modelId="{1AD4EB55-AA6B-403F-89EB-984F01F7EEBD}">
      <dsp:nvSpPr>
        <dsp:cNvPr id="0" name=""/>
        <dsp:cNvSpPr/>
      </dsp:nvSpPr>
      <dsp:spPr>
        <a:xfrm>
          <a:off x="3506690" y="0"/>
          <a:ext cx="1640549" cy="5189537"/>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Payroll</a:t>
          </a:r>
          <a:endParaRPr lang="en-US" sz="1600" b="1" kern="1200" dirty="0">
            <a:latin typeface="Arial" panose="020B0604020202020204" pitchFamily="34" charset="0"/>
            <a:cs typeface="Arial" panose="020B0604020202020204" pitchFamily="34" charset="0"/>
          </a:endParaRPr>
        </a:p>
      </dsp:txBody>
      <dsp:txXfrm>
        <a:off x="3506690" y="0"/>
        <a:ext cx="1640549" cy="1556861"/>
      </dsp:txXfrm>
    </dsp:sp>
    <dsp:sp modelId="{C922DD2C-21CF-4D54-A550-A93FDE720562}">
      <dsp:nvSpPr>
        <dsp:cNvPr id="0" name=""/>
        <dsp:cNvSpPr/>
      </dsp:nvSpPr>
      <dsp:spPr>
        <a:xfrm>
          <a:off x="3695911" y="1557304"/>
          <a:ext cx="1312439" cy="101953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Payroll</a:t>
          </a:r>
          <a:endParaRPr lang="en-US" sz="1500" kern="1200" dirty="0">
            <a:solidFill>
              <a:schemeClr val="tx1"/>
            </a:solidFill>
            <a:latin typeface="Arial" panose="020B0604020202020204" pitchFamily="34" charset="0"/>
            <a:cs typeface="Arial" panose="020B0604020202020204" pitchFamily="34" charset="0"/>
          </a:endParaRPr>
        </a:p>
      </dsp:txBody>
      <dsp:txXfrm>
        <a:off x="3725772" y="1587165"/>
        <a:ext cx="1252717" cy="959814"/>
      </dsp:txXfrm>
    </dsp:sp>
    <dsp:sp modelId="{8292586A-2F8D-400C-B3B8-E461A5867780}">
      <dsp:nvSpPr>
        <dsp:cNvPr id="0" name=""/>
        <dsp:cNvSpPr/>
      </dsp:nvSpPr>
      <dsp:spPr>
        <a:xfrm>
          <a:off x="3695911" y="2733692"/>
          <a:ext cx="1312439" cy="101953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Contract Pay</a:t>
          </a:r>
          <a:endParaRPr lang="en-US" sz="1500" kern="1200" dirty="0">
            <a:solidFill>
              <a:schemeClr val="tx1"/>
            </a:solidFill>
            <a:latin typeface="Arial" panose="020B0604020202020204" pitchFamily="34" charset="0"/>
            <a:cs typeface="Arial" panose="020B0604020202020204" pitchFamily="34" charset="0"/>
          </a:endParaRPr>
        </a:p>
      </dsp:txBody>
      <dsp:txXfrm>
        <a:off x="3725772" y="2763553"/>
        <a:ext cx="1252717" cy="959814"/>
      </dsp:txXfrm>
    </dsp:sp>
    <dsp:sp modelId="{1188999E-A751-42C4-991B-BDAD222C5774}">
      <dsp:nvSpPr>
        <dsp:cNvPr id="0" name=""/>
        <dsp:cNvSpPr/>
      </dsp:nvSpPr>
      <dsp:spPr>
        <a:xfrm>
          <a:off x="3695911" y="3910080"/>
          <a:ext cx="1312439" cy="101953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BN HCF</a:t>
          </a:r>
          <a:endParaRPr lang="en-US" sz="1500" kern="1200" dirty="0">
            <a:solidFill>
              <a:schemeClr val="tx1"/>
            </a:solidFill>
            <a:latin typeface="Arial" panose="020B0604020202020204" pitchFamily="34" charset="0"/>
            <a:cs typeface="Arial" panose="020B0604020202020204" pitchFamily="34" charset="0"/>
          </a:endParaRPr>
        </a:p>
      </dsp:txBody>
      <dsp:txXfrm>
        <a:off x="3725772" y="3939941"/>
        <a:ext cx="1252717" cy="959814"/>
      </dsp:txXfrm>
    </dsp:sp>
    <dsp:sp modelId="{09EBD596-51AE-4679-B572-8B94215BD321}">
      <dsp:nvSpPr>
        <dsp:cNvPr id="0" name=""/>
        <dsp:cNvSpPr/>
      </dsp:nvSpPr>
      <dsp:spPr>
        <a:xfrm>
          <a:off x="5295447" y="0"/>
          <a:ext cx="1640549" cy="5189537"/>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General Ledger</a:t>
          </a:r>
          <a:endParaRPr lang="en-US" sz="1600" b="1" kern="1200" dirty="0">
            <a:latin typeface="Arial" panose="020B0604020202020204" pitchFamily="34" charset="0"/>
            <a:cs typeface="Arial" panose="020B0604020202020204" pitchFamily="34" charset="0"/>
          </a:endParaRPr>
        </a:p>
      </dsp:txBody>
      <dsp:txXfrm>
        <a:off x="5295447" y="0"/>
        <a:ext cx="1640549" cy="1556861"/>
      </dsp:txXfrm>
    </dsp:sp>
    <dsp:sp modelId="{36124834-F637-488B-A21D-3B5B9BB30C82}">
      <dsp:nvSpPr>
        <dsp:cNvPr id="0" name=""/>
        <dsp:cNvSpPr/>
      </dsp:nvSpPr>
      <dsp:spPr>
        <a:xfrm>
          <a:off x="5459502" y="1557843"/>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Budget</a:t>
          </a:r>
          <a:endParaRPr lang="en-US" sz="1500" kern="1200" dirty="0">
            <a:solidFill>
              <a:schemeClr val="bg1"/>
            </a:solidFill>
            <a:latin typeface="Arial" panose="020B0604020202020204" pitchFamily="34" charset="0"/>
            <a:cs typeface="Arial" panose="020B0604020202020204" pitchFamily="34" charset="0"/>
          </a:endParaRPr>
        </a:p>
      </dsp:txBody>
      <dsp:txXfrm>
        <a:off x="5477086" y="1575427"/>
        <a:ext cx="1277271" cy="565188"/>
      </dsp:txXfrm>
    </dsp:sp>
    <dsp:sp modelId="{56769E9B-DDA8-47C6-89D1-4D29BAFD527D}">
      <dsp:nvSpPr>
        <dsp:cNvPr id="0" name=""/>
        <dsp:cNvSpPr/>
      </dsp:nvSpPr>
      <dsp:spPr>
        <a:xfrm>
          <a:off x="5459502" y="2250562"/>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Direct Retro</a:t>
          </a:r>
          <a:endParaRPr lang="en-US" sz="1500" kern="1200" dirty="0">
            <a:solidFill>
              <a:schemeClr val="bg1"/>
            </a:solidFill>
            <a:latin typeface="Arial" panose="020B0604020202020204" pitchFamily="34" charset="0"/>
            <a:cs typeface="Arial" panose="020B0604020202020204" pitchFamily="34" charset="0"/>
          </a:endParaRPr>
        </a:p>
      </dsp:txBody>
      <dsp:txXfrm>
        <a:off x="5477086" y="2268146"/>
        <a:ext cx="1277271" cy="565188"/>
      </dsp:txXfrm>
    </dsp:sp>
    <dsp:sp modelId="{6D568BB0-EB6D-48CA-82ED-F411420B863A}">
      <dsp:nvSpPr>
        <dsp:cNvPr id="0" name=""/>
        <dsp:cNvSpPr/>
      </dsp:nvSpPr>
      <dsp:spPr>
        <a:xfrm>
          <a:off x="5459502" y="2943282"/>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Funding</a:t>
          </a:r>
          <a:endParaRPr lang="en-US" sz="1500" kern="1200" dirty="0">
            <a:solidFill>
              <a:schemeClr val="bg1"/>
            </a:solidFill>
            <a:latin typeface="Arial" panose="020B0604020202020204" pitchFamily="34" charset="0"/>
            <a:cs typeface="Arial" panose="020B0604020202020204" pitchFamily="34" charset="0"/>
          </a:endParaRPr>
        </a:p>
      </dsp:txBody>
      <dsp:txXfrm>
        <a:off x="5477086" y="2960866"/>
        <a:ext cx="1277271" cy="565188"/>
      </dsp:txXfrm>
    </dsp:sp>
    <dsp:sp modelId="{663DF235-0484-4B07-93C1-D5F29AD45230}">
      <dsp:nvSpPr>
        <dsp:cNvPr id="0" name=""/>
        <dsp:cNvSpPr/>
      </dsp:nvSpPr>
      <dsp:spPr>
        <a:xfrm>
          <a:off x="5459502" y="3636001"/>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BCT</a:t>
          </a:r>
          <a:endParaRPr lang="en-US" sz="1500" kern="1200" dirty="0">
            <a:solidFill>
              <a:schemeClr val="bg1"/>
            </a:solidFill>
            <a:latin typeface="Arial" panose="020B0604020202020204" pitchFamily="34" charset="0"/>
            <a:cs typeface="Arial" panose="020B0604020202020204" pitchFamily="34" charset="0"/>
          </a:endParaRPr>
        </a:p>
      </dsp:txBody>
      <dsp:txXfrm>
        <a:off x="5477086" y="3653585"/>
        <a:ext cx="1277271" cy="565188"/>
      </dsp:txXfrm>
    </dsp:sp>
    <dsp:sp modelId="{210CD016-1FE8-4E8D-B3CE-68D0D7572B61}">
      <dsp:nvSpPr>
        <dsp:cNvPr id="0" name=""/>
        <dsp:cNvSpPr/>
      </dsp:nvSpPr>
      <dsp:spPr>
        <a:xfrm>
          <a:off x="5459502" y="4328721"/>
          <a:ext cx="1312439" cy="60035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WorkStudy</a:t>
          </a:r>
          <a:endParaRPr lang="en-US" sz="1500" kern="1200" dirty="0">
            <a:solidFill>
              <a:schemeClr val="bg1"/>
            </a:solidFill>
            <a:latin typeface="Arial" panose="020B0604020202020204" pitchFamily="34" charset="0"/>
            <a:cs typeface="Arial" panose="020B0604020202020204" pitchFamily="34" charset="0"/>
          </a:endParaRPr>
        </a:p>
      </dsp:txBody>
      <dsp:txXfrm>
        <a:off x="5477086" y="4346305"/>
        <a:ext cx="1277271" cy="565188"/>
      </dsp:txXfrm>
    </dsp:sp>
    <dsp:sp modelId="{78887FB3-FF17-4B03-9C6E-30349B42C9E8}">
      <dsp:nvSpPr>
        <dsp:cNvPr id="0" name=""/>
        <dsp:cNvSpPr/>
      </dsp:nvSpPr>
      <dsp:spPr>
        <a:xfrm>
          <a:off x="7059038" y="0"/>
          <a:ext cx="1640549" cy="5189537"/>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Talent Acquisition Management</a:t>
          </a:r>
          <a:r>
            <a:rPr lang="en-US" sz="5200" kern="1200" dirty="0" smtClean="0"/>
            <a:t> </a:t>
          </a:r>
          <a:endParaRPr lang="en-US" sz="5200" kern="1200" dirty="0"/>
        </a:p>
      </dsp:txBody>
      <dsp:txXfrm>
        <a:off x="7059038" y="0"/>
        <a:ext cx="1640549" cy="1556861"/>
      </dsp:txXfrm>
    </dsp:sp>
    <dsp:sp modelId="{D71E6243-088E-437A-93DC-7436D56ED6C1}">
      <dsp:nvSpPr>
        <dsp:cNvPr id="0" name=""/>
        <dsp:cNvSpPr/>
      </dsp:nvSpPr>
      <dsp:spPr>
        <a:xfrm>
          <a:off x="7223093" y="1556861"/>
          <a:ext cx="1312439" cy="33731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Print Apps</a:t>
          </a:r>
          <a:endParaRPr lang="en-US" sz="1500" kern="1200" dirty="0">
            <a:solidFill>
              <a:schemeClr val="tx1"/>
            </a:solidFill>
            <a:latin typeface="Arial" panose="020B0604020202020204" pitchFamily="34" charset="0"/>
            <a:cs typeface="Arial" panose="020B0604020202020204" pitchFamily="34" charset="0"/>
          </a:endParaRPr>
        </a:p>
      </dsp:txBody>
      <dsp:txXfrm>
        <a:off x="7261533" y="1595301"/>
        <a:ext cx="1235559" cy="32963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F2EE-A0AF-4CBB-BB0A-70F44ACEA673}">
      <dsp:nvSpPr>
        <dsp:cNvPr id="0" name=""/>
        <dsp:cNvSpPr/>
      </dsp:nvSpPr>
      <dsp:spPr>
        <a:xfrm>
          <a:off x="1168"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133350">
            <a:lnSpc>
              <a:spcPct val="90000"/>
            </a:lnSpc>
            <a:spcBef>
              <a:spcPct val="0"/>
            </a:spcBef>
            <a:spcAft>
              <a:spcPct val="35000"/>
            </a:spcAft>
          </a:pPr>
          <a:r>
            <a:rPr lang="en-US" sz="300" b="1" kern="1200" dirty="0" smtClean="0">
              <a:latin typeface="Arial" panose="020B0604020202020204" pitchFamily="34" charset="0"/>
              <a:cs typeface="Arial" panose="020B0604020202020204" pitchFamily="34" charset="0"/>
            </a:rPr>
            <a:t>Absence Management</a:t>
          </a:r>
          <a:endParaRPr lang="en-US" sz="300" b="1" kern="1200" dirty="0">
            <a:latin typeface="Arial" panose="020B0604020202020204" pitchFamily="34" charset="0"/>
            <a:cs typeface="Arial" panose="020B0604020202020204" pitchFamily="34" charset="0"/>
          </a:endParaRPr>
        </a:p>
      </dsp:txBody>
      <dsp:txXfrm>
        <a:off x="1168" y="0"/>
        <a:ext cx="410137" cy="389215"/>
      </dsp:txXfrm>
    </dsp:sp>
    <dsp:sp modelId="{0554C4AE-FE75-4F11-B025-4DDF38E74C32}">
      <dsp:nvSpPr>
        <dsp:cNvPr id="0" name=""/>
        <dsp:cNvSpPr/>
      </dsp:nvSpPr>
      <dsp:spPr>
        <a:xfrm>
          <a:off x="42182"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Absence Management</a:t>
          </a:r>
          <a:endParaRPr lang="en-US" sz="200" kern="1200" dirty="0">
            <a:solidFill>
              <a:schemeClr val="bg1"/>
            </a:solidFill>
            <a:latin typeface="Arial" panose="020B0604020202020204" pitchFamily="34" charset="0"/>
            <a:cs typeface="Arial" panose="020B0604020202020204" pitchFamily="34" charset="0"/>
          </a:endParaRPr>
        </a:p>
      </dsp:txBody>
      <dsp:txXfrm>
        <a:off x="51792" y="398825"/>
        <a:ext cx="308889" cy="824079"/>
      </dsp:txXfrm>
    </dsp:sp>
    <dsp:sp modelId="{370185C2-78AC-4921-9B59-97830202B871}">
      <dsp:nvSpPr>
        <dsp:cNvPr id="0" name=""/>
        <dsp:cNvSpPr/>
      </dsp:nvSpPr>
      <dsp:spPr>
        <a:xfrm>
          <a:off x="442066"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Workforce Administration</a:t>
          </a:r>
          <a:endParaRPr lang="en-US" sz="200" b="1" kern="1200" dirty="0">
            <a:latin typeface="Arial" panose="020B0604020202020204" pitchFamily="34" charset="0"/>
            <a:cs typeface="Arial" panose="020B0604020202020204" pitchFamily="34" charset="0"/>
          </a:endParaRPr>
        </a:p>
      </dsp:txBody>
      <dsp:txXfrm>
        <a:off x="442066" y="0"/>
        <a:ext cx="410137" cy="389215"/>
      </dsp:txXfrm>
    </dsp:sp>
    <dsp:sp modelId="{42FCFDE2-645E-45FF-8F30-CB16C1EF1495}">
      <dsp:nvSpPr>
        <dsp:cNvPr id="0" name=""/>
        <dsp:cNvSpPr/>
      </dsp:nvSpPr>
      <dsp:spPr>
        <a:xfrm>
          <a:off x="483080"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Organization Summary</a:t>
          </a:r>
          <a:endParaRPr lang="en-US" sz="200" kern="1200" dirty="0">
            <a:solidFill>
              <a:schemeClr val="tx1"/>
            </a:solidFill>
            <a:latin typeface="Arial" panose="020B0604020202020204" pitchFamily="34" charset="0"/>
            <a:cs typeface="Arial" panose="020B0604020202020204" pitchFamily="34" charset="0"/>
          </a:endParaRPr>
        </a:p>
      </dsp:txBody>
      <dsp:txXfrm>
        <a:off x="487476" y="393856"/>
        <a:ext cx="319317" cy="141297"/>
      </dsp:txXfrm>
    </dsp:sp>
    <dsp:sp modelId="{03679F51-D998-4FDC-8702-C504A7CCC77D}">
      <dsp:nvSpPr>
        <dsp:cNvPr id="0" name=""/>
        <dsp:cNvSpPr/>
      </dsp:nvSpPr>
      <dsp:spPr>
        <a:xfrm>
          <a:off x="483080"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I-9 Reviewer</a:t>
          </a:r>
        </a:p>
      </dsp:txBody>
      <dsp:txXfrm>
        <a:off x="487476" y="567036"/>
        <a:ext cx="319317" cy="141297"/>
      </dsp:txXfrm>
    </dsp:sp>
    <dsp:sp modelId="{E20062BD-9B62-4C0E-8EA9-85C75F84435A}">
      <dsp:nvSpPr>
        <dsp:cNvPr id="0" name=""/>
        <dsp:cNvSpPr/>
      </dsp:nvSpPr>
      <dsp:spPr>
        <a:xfrm>
          <a:off x="483080"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Workforce Summary</a:t>
          </a:r>
        </a:p>
      </dsp:txBody>
      <dsp:txXfrm>
        <a:off x="487476" y="740216"/>
        <a:ext cx="319317" cy="141297"/>
      </dsp:txXfrm>
    </dsp:sp>
    <dsp:sp modelId="{71720E7E-4665-47F6-985E-68DD56597501}">
      <dsp:nvSpPr>
        <dsp:cNvPr id="0" name=""/>
        <dsp:cNvSpPr/>
      </dsp:nvSpPr>
      <dsp:spPr>
        <a:xfrm>
          <a:off x="483080"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Checklist</a:t>
          </a:r>
        </a:p>
      </dsp:txBody>
      <dsp:txXfrm>
        <a:off x="487476" y="913396"/>
        <a:ext cx="319317" cy="141297"/>
      </dsp:txXfrm>
    </dsp:sp>
    <dsp:sp modelId="{C46F11A8-6FBB-4198-B86F-DB967BC52B5B}">
      <dsp:nvSpPr>
        <dsp:cNvPr id="0" name=""/>
        <dsp:cNvSpPr/>
      </dsp:nvSpPr>
      <dsp:spPr>
        <a:xfrm>
          <a:off x="483080"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External Systems ID</a:t>
          </a:r>
        </a:p>
      </dsp:txBody>
      <dsp:txXfrm>
        <a:off x="487476" y="1086576"/>
        <a:ext cx="319317" cy="141297"/>
      </dsp:txXfrm>
    </dsp:sp>
    <dsp:sp modelId="{1AD4EB55-AA6B-403F-89EB-984F01F7EEBD}">
      <dsp:nvSpPr>
        <dsp:cNvPr id="0" name=""/>
        <dsp:cNvSpPr/>
      </dsp:nvSpPr>
      <dsp:spPr>
        <a:xfrm>
          <a:off x="87667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Payroll</a:t>
          </a:r>
          <a:endParaRPr lang="en-US" sz="200" b="1" kern="1200" dirty="0">
            <a:latin typeface="Arial" panose="020B0604020202020204" pitchFamily="34" charset="0"/>
            <a:cs typeface="Arial" panose="020B0604020202020204" pitchFamily="34" charset="0"/>
          </a:endParaRPr>
        </a:p>
      </dsp:txBody>
      <dsp:txXfrm>
        <a:off x="876672" y="0"/>
        <a:ext cx="410137" cy="389215"/>
      </dsp:txXfrm>
    </dsp:sp>
    <dsp:sp modelId="{C922DD2C-21CF-4D54-A550-A93FDE720562}">
      <dsp:nvSpPr>
        <dsp:cNvPr id="0" name=""/>
        <dsp:cNvSpPr/>
      </dsp:nvSpPr>
      <dsp:spPr>
        <a:xfrm>
          <a:off x="923978" y="389326"/>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Payroll</a:t>
          </a:r>
          <a:endParaRPr lang="en-US" sz="200" kern="1200" dirty="0">
            <a:solidFill>
              <a:schemeClr val="tx1"/>
            </a:solidFill>
            <a:latin typeface="Arial" panose="020B0604020202020204" pitchFamily="34" charset="0"/>
            <a:cs typeface="Arial" panose="020B0604020202020204" pitchFamily="34" charset="0"/>
          </a:endParaRPr>
        </a:p>
      </dsp:txBody>
      <dsp:txXfrm>
        <a:off x="931443" y="396791"/>
        <a:ext cx="313179" cy="239954"/>
      </dsp:txXfrm>
    </dsp:sp>
    <dsp:sp modelId="{8292586A-2F8D-400C-B3B8-E461A5867780}">
      <dsp:nvSpPr>
        <dsp:cNvPr id="0" name=""/>
        <dsp:cNvSpPr/>
      </dsp:nvSpPr>
      <dsp:spPr>
        <a:xfrm>
          <a:off x="923978" y="683422"/>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Contract Pay</a:t>
          </a:r>
          <a:endParaRPr lang="en-US" sz="200" kern="1200" dirty="0">
            <a:solidFill>
              <a:schemeClr val="tx1"/>
            </a:solidFill>
            <a:latin typeface="Arial" panose="020B0604020202020204" pitchFamily="34" charset="0"/>
            <a:cs typeface="Arial" panose="020B0604020202020204" pitchFamily="34" charset="0"/>
          </a:endParaRPr>
        </a:p>
      </dsp:txBody>
      <dsp:txXfrm>
        <a:off x="931443" y="690887"/>
        <a:ext cx="313179" cy="239954"/>
      </dsp:txXfrm>
    </dsp:sp>
    <dsp:sp modelId="{1188999E-A751-42C4-991B-BDAD222C5774}">
      <dsp:nvSpPr>
        <dsp:cNvPr id="0" name=""/>
        <dsp:cNvSpPr/>
      </dsp:nvSpPr>
      <dsp:spPr>
        <a:xfrm>
          <a:off x="923978" y="977519"/>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BN HCF</a:t>
          </a:r>
          <a:endParaRPr lang="en-US" sz="200" kern="1200" dirty="0">
            <a:solidFill>
              <a:schemeClr val="tx1"/>
            </a:solidFill>
            <a:latin typeface="Arial" panose="020B0604020202020204" pitchFamily="34" charset="0"/>
            <a:cs typeface="Arial" panose="020B0604020202020204" pitchFamily="34" charset="0"/>
          </a:endParaRPr>
        </a:p>
      </dsp:txBody>
      <dsp:txXfrm>
        <a:off x="931443" y="984984"/>
        <a:ext cx="313179" cy="239954"/>
      </dsp:txXfrm>
    </dsp:sp>
    <dsp:sp modelId="{09EBD596-51AE-4679-B572-8B94215BD321}">
      <dsp:nvSpPr>
        <dsp:cNvPr id="0" name=""/>
        <dsp:cNvSpPr/>
      </dsp:nvSpPr>
      <dsp:spPr>
        <a:xfrm>
          <a:off x="132386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General Ledger</a:t>
          </a:r>
          <a:endParaRPr lang="en-US" sz="200" b="1" kern="1200" dirty="0">
            <a:latin typeface="Arial" panose="020B0604020202020204" pitchFamily="34" charset="0"/>
            <a:cs typeface="Arial" panose="020B0604020202020204" pitchFamily="34" charset="0"/>
          </a:endParaRPr>
        </a:p>
      </dsp:txBody>
      <dsp:txXfrm>
        <a:off x="1323862" y="0"/>
        <a:ext cx="410137" cy="389215"/>
      </dsp:txXfrm>
    </dsp:sp>
    <dsp:sp modelId="{36124834-F637-488B-A21D-3B5B9BB30C82}">
      <dsp:nvSpPr>
        <dsp:cNvPr id="0" name=""/>
        <dsp:cNvSpPr/>
      </dsp:nvSpPr>
      <dsp:spPr>
        <a:xfrm>
          <a:off x="1364875"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Budget</a:t>
          </a:r>
          <a:endParaRPr lang="en-US" sz="200" kern="1200" dirty="0">
            <a:solidFill>
              <a:schemeClr val="bg1"/>
            </a:solidFill>
            <a:latin typeface="Arial" panose="020B0604020202020204" pitchFamily="34" charset="0"/>
            <a:cs typeface="Arial" panose="020B0604020202020204" pitchFamily="34" charset="0"/>
          </a:endParaRPr>
        </a:p>
      </dsp:txBody>
      <dsp:txXfrm>
        <a:off x="1369271" y="393856"/>
        <a:ext cx="319317" cy="141297"/>
      </dsp:txXfrm>
    </dsp:sp>
    <dsp:sp modelId="{56769E9B-DDA8-47C6-89D1-4D29BAFD527D}">
      <dsp:nvSpPr>
        <dsp:cNvPr id="0" name=""/>
        <dsp:cNvSpPr/>
      </dsp:nvSpPr>
      <dsp:spPr>
        <a:xfrm>
          <a:off x="1364875"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Direct Retro</a:t>
          </a:r>
          <a:endParaRPr lang="en-US" sz="200" kern="1200" dirty="0">
            <a:solidFill>
              <a:schemeClr val="bg1"/>
            </a:solidFill>
            <a:latin typeface="Arial" panose="020B0604020202020204" pitchFamily="34" charset="0"/>
            <a:cs typeface="Arial" panose="020B0604020202020204" pitchFamily="34" charset="0"/>
          </a:endParaRPr>
        </a:p>
      </dsp:txBody>
      <dsp:txXfrm>
        <a:off x="1369271" y="567036"/>
        <a:ext cx="319317" cy="141297"/>
      </dsp:txXfrm>
    </dsp:sp>
    <dsp:sp modelId="{6D568BB0-EB6D-48CA-82ED-F411420B863A}">
      <dsp:nvSpPr>
        <dsp:cNvPr id="0" name=""/>
        <dsp:cNvSpPr/>
      </dsp:nvSpPr>
      <dsp:spPr>
        <a:xfrm>
          <a:off x="1364875"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Funding</a:t>
          </a:r>
          <a:endParaRPr lang="en-US" sz="200" kern="1200" dirty="0">
            <a:solidFill>
              <a:schemeClr val="bg1"/>
            </a:solidFill>
            <a:latin typeface="Arial" panose="020B0604020202020204" pitchFamily="34" charset="0"/>
            <a:cs typeface="Arial" panose="020B0604020202020204" pitchFamily="34" charset="0"/>
          </a:endParaRPr>
        </a:p>
      </dsp:txBody>
      <dsp:txXfrm>
        <a:off x="1369271" y="740216"/>
        <a:ext cx="319317" cy="141297"/>
      </dsp:txXfrm>
    </dsp:sp>
    <dsp:sp modelId="{663DF235-0484-4B07-93C1-D5F29AD45230}">
      <dsp:nvSpPr>
        <dsp:cNvPr id="0" name=""/>
        <dsp:cNvSpPr/>
      </dsp:nvSpPr>
      <dsp:spPr>
        <a:xfrm>
          <a:off x="1364875"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BCT</a:t>
          </a:r>
          <a:endParaRPr lang="en-US" sz="200" kern="1200" dirty="0">
            <a:solidFill>
              <a:schemeClr val="bg1"/>
            </a:solidFill>
            <a:latin typeface="Arial" panose="020B0604020202020204" pitchFamily="34" charset="0"/>
            <a:cs typeface="Arial" panose="020B0604020202020204" pitchFamily="34" charset="0"/>
          </a:endParaRPr>
        </a:p>
      </dsp:txBody>
      <dsp:txXfrm>
        <a:off x="1369271" y="913396"/>
        <a:ext cx="319317" cy="141297"/>
      </dsp:txXfrm>
    </dsp:sp>
    <dsp:sp modelId="{210CD016-1FE8-4E8D-B3CE-68D0D7572B61}">
      <dsp:nvSpPr>
        <dsp:cNvPr id="0" name=""/>
        <dsp:cNvSpPr/>
      </dsp:nvSpPr>
      <dsp:spPr>
        <a:xfrm>
          <a:off x="1364875"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WorkStudy</a:t>
          </a:r>
          <a:endParaRPr lang="en-US" sz="200" kern="1200" dirty="0">
            <a:solidFill>
              <a:schemeClr val="bg1"/>
            </a:solidFill>
            <a:latin typeface="Arial" panose="020B0604020202020204" pitchFamily="34" charset="0"/>
            <a:cs typeface="Arial" panose="020B0604020202020204" pitchFamily="34" charset="0"/>
          </a:endParaRPr>
        </a:p>
      </dsp:txBody>
      <dsp:txXfrm>
        <a:off x="1369271" y="1086576"/>
        <a:ext cx="319317" cy="141297"/>
      </dsp:txXfrm>
    </dsp:sp>
    <dsp:sp modelId="{78887FB3-FF17-4B03-9C6E-30349B42C9E8}">
      <dsp:nvSpPr>
        <dsp:cNvPr id="0" name=""/>
        <dsp:cNvSpPr/>
      </dsp:nvSpPr>
      <dsp:spPr>
        <a:xfrm>
          <a:off x="1764759"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Talent Acquisition Management</a:t>
          </a:r>
          <a:r>
            <a:rPr lang="en-US" sz="1100" kern="1200" dirty="0" smtClean="0"/>
            <a:t> </a:t>
          </a:r>
          <a:endParaRPr lang="en-US" sz="1100" kern="1200" dirty="0"/>
        </a:p>
      </dsp:txBody>
      <dsp:txXfrm>
        <a:off x="1764759" y="0"/>
        <a:ext cx="410137" cy="389215"/>
      </dsp:txXfrm>
    </dsp:sp>
    <dsp:sp modelId="{D71E6243-088E-437A-93DC-7436D56ED6C1}">
      <dsp:nvSpPr>
        <dsp:cNvPr id="0" name=""/>
        <dsp:cNvSpPr/>
      </dsp:nvSpPr>
      <dsp:spPr>
        <a:xfrm>
          <a:off x="1805773"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Print Apps</a:t>
          </a:r>
          <a:endParaRPr lang="en-US" sz="200" kern="1200" dirty="0">
            <a:solidFill>
              <a:schemeClr val="tx1"/>
            </a:solidFill>
            <a:latin typeface="Arial" panose="020B0604020202020204" pitchFamily="34" charset="0"/>
            <a:cs typeface="Arial" panose="020B0604020202020204" pitchFamily="34" charset="0"/>
          </a:endParaRPr>
        </a:p>
      </dsp:txBody>
      <dsp:txXfrm>
        <a:off x="1815383" y="398825"/>
        <a:ext cx="308889" cy="8240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F2EE-A0AF-4CBB-BB0A-70F44ACEA673}">
      <dsp:nvSpPr>
        <dsp:cNvPr id="0" name=""/>
        <dsp:cNvSpPr/>
      </dsp:nvSpPr>
      <dsp:spPr>
        <a:xfrm>
          <a:off x="1168"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133350">
            <a:lnSpc>
              <a:spcPct val="90000"/>
            </a:lnSpc>
            <a:spcBef>
              <a:spcPct val="0"/>
            </a:spcBef>
            <a:spcAft>
              <a:spcPct val="35000"/>
            </a:spcAft>
          </a:pPr>
          <a:r>
            <a:rPr lang="en-US" sz="300" b="1" kern="1200" dirty="0" smtClean="0">
              <a:latin typeface="Arial" panose="020B0604020202020204" pitchFamily="34" charset="0"/>
              <a:cs typeface="Arial" panose="020B0604020202020204" pitchFamily="34" charset="0"/>
            </a:rPr>
            <a:t>Absence Management</a:t>
          </a:r>
          <a:endParaRPr lang="en-US" sz="300" b="1" kern="1200" dirty="0">
            <a:latin typeface="Arial" panose="020B0604020202020204" pitchFamily="34" charset="0"/>
            <a:cs typeface="Arial" panose="020B0604020202020204" pitchFamily="34" charset="0"/>
          </a:endParaRPr>
        </a:p>
      </dsp:txBody>
      <dsp:txXfrm>
        <a:off x="1168" y="0"/>
        <a:ext cx="410137" cy="389215"/>
      </dsp:txXfrm>
    </dsp:sp>
    <dsp:sp modelId="{0554C4AE-FE75-4F11-B025-4DDF38E74C32}">
      <dsp:nvSpPr>
        <dsp:cNvPr id="0" name=""/>
        <dsp:cNvSpPr/>
      </dsp:nvSpPr>
      <dsp:spPr>
        <a:xfrm>
          <a:off x="42182"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Absence Management</a:t>
          </a:r>
          <a:endParaRPr lang="en-US" sz="200" kern="1200" dirty="0">
            <a:solidFill>
              <a:schemeClr val="bg1"/>
            </a:solidFill>
            <a:latin typeface="Arial" panose="020B0604020202020204" pitchFamily="34" charset="0"/>
            <a:cs typeface="Arial" panose="020B0604020202020204" pitchFamily="34" charset="0"/>
          </a:endParaRPr>
        </a:p>
      </dsp:txBody>
      <dsp:txXfrm>
        <a:off x="51792" y="398825"/>
        <a:ext cx="308889" cy="824079"/>
      </dsp:txXfrm>
    </dsp:sp>
    <dsp:sp modelId="{370185C2-78AC-4921-9B59-97830202B871}">
      <dsp:nvSpPr>
        <dsp:cNvPr id="0" name=""/>
        <dsp:cNvSpPr/>
      </dsp:nvSpPr>
      <dsp:spPr>
        <a:xfrm>
          <a:off x="442066"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Workforce Administration</a:t>
          </a:r>
          <a:endParaRPr lang="en-US" sz="200" b="1" kern="1200" dirty="0">
            <a:latin typeface="Arial" panose="020B0604020202020204" pitchFamily="34" charset="0"/>
            <a:cs typeface="Arial" panose="020B0604020202020204" pitchFamily="34" charset="0"/>
          </a:endParaRPr>
        </a:p>
      </dsp:txBody>
      <dsp:txXfrm>
        <a:off x="442066" y="0"/>
        <a:ext cx="410137" cy="389215"/>
      </dsp:txXfrm>
    </dsp:sp>
    <dsp:sp modelId="{42FCFDE2-645E-45FF-8F30-CB16C1EF1495}">
      <dsp:nvSpPr>
        <dsp:cNvPr id="0" name=""/>
        <dsp:cNvSpPr/>
      </dsp:nvSpPr>
      <dsp:spPr>
        <a:xfrm>
          <a:off x="483080"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Organization Summary</a:t>
          </a:r>
          <a:endParaRPr lang="en-US" sz="200" kern="1200" dirty="0">
            <a:solidFill>
              <a:schemeClr val="tx1"/>
            </a:solidFill>
            <a:latin typeface="Arial" panose="020B0604020202020204" pitchFamily="34" charset="0"/>
            <a:cs typeface="Arial" panose="020B0604020202020204" pitchFamily="34" charset="0"/>
          </a:endParaRPr>
        </a:p>
      </dsp:txBody>
      <dsp:txXfrm>
        <a:off x="487476" y="393856"/>
        <a:ext cx="319317" cy="141297"/>
      </dsp:txXfrm>
    </dsp:sp>
    <dsp:sp modelId="{03679F51-D998-4FDC-8702-C504A7CCC77D}">
      <dsp:nvSpPr>
        <dsp:cNvPr id="0" name=""/>
        <dsp:cNvSpPr/>
      </dsp:nvSpPr>
      <dsp:spPr>
        <a:xfrm>
          <a:off x="483080"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I-9 Reviewer</a:t>
          </a:r>
        </a:p>
      </dsp:txBody>
      <dsp:txXfrm>
        <a:off x="487476" y="567036"/>
        <a:ext cx="319317" cy="141297"/>
      </dsp:txXfrm>
    </dsp:sp>
    <dsp:sp modelId="{E20062BD-9B62-4C0E-8EA9-85C75F84435A}">
      <dsp:nvSpPr>
        <dsp:cNvPr id="0" name=""/>
        <dsp:cNvSpPr/>
      </dsp:nvSpPr>
      <dsp:spPr>
        <a:xfrm>
          <a:off x="483080"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Workforce Summary</a:t>
          </a:r>
        </a:p>
      </dsp:txBody>
      <dsp:txXfrm>
        <a:off x="487476" y="740216"/>
        <a:ext cx="319317" cy="141297"/>
      </dsp:txXfrm>
    </dsp:sp>
    <dsp:sp modelId="{71720E7E-4665-47F6-985E-68DD56597501}">
      <dsp:nvSpPr>
        <dsp:cNvPr id="0" name=""/>
        <dsp:cNvSpPr/>
      </dsp:nvSpPr>
      <dsp:spPr>
        <a:xfrm>
          <a:off x="483080"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Checklist</a:t>
          </a:r>
        </a:p>
      </dsp:txBody>
      <dsp:txXfrm>
        <a:off x="487476" y="913396"/>
        <a:ext cx="319317" cy="141297"/>
      </dsp:txXfrm>
    </dsp:sp>
    <dsp:sp modelId="{C46F11A8-6FBB-4198-B86F-DB967BC52B5B}">
      <dsp:nvSpPr>
        <dsp:cNvPr id="0" name=""/>
        <dsp:cNvSpPr/>
      </dsp:nvSpPr>
      <dsp:spPr>
        <a:xfrm>
          <a:off x="483080"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External Systems ID</a:t>
          </a:r>
        </a:p>
      </dsp:txBody>
      <dsp:txXfrm>
        <a:off x="487476" y="1086576"/>
        <a:ext cx="319317" cy="141297"/>
      </dsp:txXfrm>
    </dsp:sp>
    <dsp:sp modelId="{1AD4EB55-AA6B-403F-89EB-984F01F7EEBD}">
      <dsp:nvSpPr>
        <dsp:cNvPr id="0" name=""/>
        <dsp:cNvSpPr/>
      </dsp:nvSpPr>
      <dsp:spPr>
        <a:xfrm>
          <a:off x="87667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Payroll</a:t>
          </a:r>
          <a:endParaRPr lang="en-US" sz="200" b="1" kern="1200" dirty="0">
            <a:latin typeface="Arial" panose="020B0604020202020204" pitchFamily="34" charset="0"/>
            <a:cs typeface="Arial" panose="020B0604020202020204" pitchFamily="34" charset="0"/>
          </a:endParaRPr>
        </a:p>
      </dsp:txBody>
      <dsp:txXfrm>
        <a:off x="876672" y="0"/>
        <a:ext cx="410137" cy="389215"/>
      </dsp:txXfrm>
    </dsp:sp>
    <dsp:sp modelId="{C922DD2C-21CF-4D54-A550-A93FDE720562}">
      <dsp:nvSpPr>
        <dsp:cNvPr id="0" name=""/>
        <dsp:cNvSpPr/>
      </dsp:nvSpPr>
      <dsp:spPr>
        <a:xfrm>
          <a:off x="923978" y="389326"/>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Payroll</a:t>
          </a:r>
          <a:endParaRPr lang="en-US" sz="200" kern="1200" dirty="0">
            <a:solidFill>
              <a:schemeClr val="tx1"/>
            </a:solidFill>
            <a:latin typeface="Arial" panose="020B0604020202020204" pitchFamily="34" charset="0"/>
            <a:cs typeface="Arial" panose="020B0604020202020204" pitchFamily="34" charset="0"/>
          </a:endParaRPr>
        </a:p>
      </dsp:txBody>
      <dsp:txXfrm>
        <a:off x="931443" y="396791"/>
        <a:ext cx="313179" cy="239954"/>
      </dsp:txXfrm>
    </dsp:sp>
    <dsp:sp modelId="{8292586A-2F8D-400C-B3B8-E461A5867780}">
      <dsp:nvSpPr>
        <dsp:cNvPr id="0" name=""/>
        <dsp:cNvSpPr/>
      </dsp:nvSpPr>
      <dsp:spPr>
        <a:xfrm>
          <a:off x="923978" y="683422"/>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Contract Pay</a:t>
          </a:r>
          <a:endParaRPr lang="en-US" sz="200" kern="1200" dirty="0">
            <a:solidFill>
              <a:schemeClr val="tx1"/>
            </a:solidFill>
            <a:latin typeface="Arial" panose="020B0604020202020204" pitchFamily="34" charset="0"/>
            <a:cs typeface="Arial" panose="020B0604020202020204" pitchFamily="34" charset="0"/>
          </a:endParaRPr>
        </a:p>
      </dsp:txBody>
      <dsp:txXfrm>
        <a:off x="931443" y="690887"/>
        <a:ext cx="313179" cy="239954"/>
      </dsp:txXfrm>
    </dsp:sp>
    <dsp:sp modelId="{1188999E-A751-42C4-991B-BDAD222C5774}">
      <dsp:nvSpPr>
        <dsp:cNvPr id="0" name=""/>
        <dsp:cNvSpPr/>
      </dsp:nvSpPr>
      <dsp:spPr>
        <a:xfrm>
          <a:off x="923978" y="977519"/>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BN HCF</a:t>
          </a:r>
          <a:endParaRPr lang="en-US" sz="200" kern="1200" dirty="0">
            <a:solidFill>
              <a:schemeClr val="tx1"/>
            </a:solidFill>
            <a:latin typeface="Arial" panose="020B0604020202020204" pitchFamily="34" charset="0"/>
            <a:cs typeface="Arial" panose="020B0604020202020204" pitchFamily="34" charset="0"/>
          </a:endParaRPr>
        </a:p>
      </dsp:txBody>
      <dsp:txXfrm>
        <a:off x="931443" y="984984"/>
        <a:ext cx="313179" cy="239954"/>
      </dsp:txXfrm>
    </dsp:sp>
    <dsp:sp modelId="{09EBD596-51AE-4679-B572-8B94215BD321}">
      <dsp:nvSpPr>
        <dsp:cNvPr id="0" name=""/>
        <dsp:cNvSpPr/>
      </dsp:nvSpPr>
      <dsp:spPr>
        <a:xfrm>
          <a:off x="132386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General Ledger</a:t>
          </a:r>
          <a:endParaRPr lang="en-US" sz="200" b="1" kern="1200" dirty="0">
            <a:latin typeface="Arial" panose="020B0604020202020204" pitchFamily="34" charset="0"/>
            <a:cs typeface="Arial" panose="020B0604020202020204" pitchFamily="34" charset="0"/>
          </a:endParaRPr>
        </a:p>
      </dsp:txBody>
      <dsp:txXfrm>
        <a:off x="1323862" y="0"/>
        <a:ext cx="410137" cy="389215"/>
      </dsp:txXfrm>
    </dsp:sp>
    <dsp:sp modelId="{36124834-F637-488B-A21D-3B5B9BB30C82}">
      <dsp:nvSpPr>
        <dsp:cNvPr id="0" name=""/>
        <dsp:cNvSpPr/>
      </dsp:nvSpPr>
      <dsp:spPr>
        <a:xfrm>
          <a:off x="1364875"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Budget</a:t>
          </a:r>
          <a:endParaRPr lang="en-US" sz="200" kern="1200" dirty="0">
            <a:solidFill>
              <a:schemeClr val="bg1"/>
            </a:solidFill>
            <a:latin typeface="Arial" panose="020B0604020202020204" pitchFamily="34" charset="0"/>
            <a:cs typeface="Arial" panose="020B0604020202020204" pitchFamily="34" charset="0"/>
          </a:endParaRPr>
        </a:p>
      </dsp:txBody>
      <dsp:txXfrm>
        <a:off x="1369271" y="393856"/>
        <a:ext cx="319317" cy="141297"/>
      </dsp:txXfrm>
    </dsp:sp>
    <dsp:sp modelId="{56769E9B-DDA8-47C6-89D1-4D29BAFD527D}">
      <dsp:nvSpPr>
        <dsp:cNvPr id="0" name=""/>
        <dsp:cNvSpPr/>
      </dsp:nvSpPr>
      <dsp:spPr>
        <a:xfrm>
          <a:off x="1364875"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Direct Retro</a:t>
          </a:r>
          <a:endParaRPr lang="en-US" sz="200" kern="1200" dirty="0">
            <a:solidFill>
              <a:schemeClr val="bg1"/>
            </a:solidFill>
            <a:latin typeface="Arial" panose="020B0604020202020204" pitchFamily="34" charset="0"/>
            <a:cs typeface="Arial" panose="020B0604020202020204" pitchFamily="34" charset="0"/>
          </a:endParaRPr>
        </a:p>
      </dsp:txBody>
      <dsp:txXfrm>
        <a:off x="1369271" y="567036"/>
        <a:ext cx="319317" cy="141297"/>
      </dsp:txXfrm>
    </dsp:sp>
    <dsp:sp modelId="{6D568BB0-EB6D-48CA-82ED-F411420B863A}">
      <dsp:nvSpPr>
        <dsp:cNvPr id="0" name=""/>
        <dsp:cNvSpPr/>
      </dsp:nvSpPr>
      <dsp:spPr>
        <a:xfrm>
          <a:off x="1364875"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Funding</a:t>
          </a:r>
          <a:endParaRPr lang="en-US" sz="200" kern="1200" dirty="0">
            <a:solidFill>
              <a:schemeClr val="bg1"/>
            </a:solidFill>
            <a:latin typeface="Arial" panose="020B0604020202020204" pitchFamily="34" charset="0"/>
            <a:cs typeface="Arial" panose="020B0604020202020204" pitchFamily="34" charset="0"/>
          </a:endParaRPr>
        </a:p>
      </dsp:txBody>
      <dsp:txXfrm>
        <a:off x="1369271" y="740216"/>
        <a:ext cx="319317" cy="141297"/>
      </dsp:txXfrm>
    </dsp:sp>
    <dsp:sp modelId="{663DF235-0484-4B07-93C1-D5F29AD45230}">
      <dsp:nvSpPr>
        <dsp:cNvPr id="0" name=""/>
        <dsp:cNvSpPr/>
      </dsp:nvSpPr>
      <dsp:spPr>
        <a:xfrm>
          <a:off x="1364875"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BCT</a:t>
          </a:r>
          <a:endParaRPr lang="en-US" sz="200" kern="1200" dirty="0">
            <a:solidFill>
              <a:schemeClr val="bg1"/>
            </a:solidFill>
            <a:latin typeface="Arial" panose="020B0604020202020204" pitchFamily="34" charset="0"/>
            <a:cs typeface="Arial" panose="020B0604020202020204" pitchFamily="34" charset="0"/>
          </a:endParaRPr>
        </a:p>
      </dsp:txBody>
      <dsp:txXfrm>
        <a:off x="1369271" y="913396"/>
        <a:ext cx="319317" cy="141297"/>
      </dsp:txXfrm>
    </dsp:sp>
    <dsp:sp modelId="{210CD016-1FE8-4E8D-B3CE-68D0D7572B61}">
      <dsp:nvSpPr>
        <dsp:cNvPr id="0" name=""/>
        <dsp:cNvSpPr/>
      </dsp:nvSpPr>
      <dsp:spPr>
        <a:xfrm>
          <a:off x="1364875"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WorkStudy</a:t>
          </a:r>
          <a:endParaRPr lang="en-US" sz="200" kern="1200" dirty="0">
            <a:solidFill>
              <a:schemeClr val="bg1"/>
            </a:solidFill>
            <a:latin typeface="Arial" panose="020B0604020202020204" pitchFamily="34" charset="0"/>
            <a:cs typeface="Arial" panose="020B0604020202020204" pitchFamily="34" charset="0"/>
          </a:endParaRPr>
        </a:p>
      </dsp:txBody>
      <dsp:txXfrm>
        <a:off x="1369271" y="1086576"/>
        <a:ext cx="319317" cy="141297"/>
      </dsp:txXfrm>
    </dsp:sp>
    <dsp:sp modelId="{78887FB3-FF17-4B03-9C6E-30349B42C9E8}">
      <dsp:nvSpPr>
        <dsp:cNvPr id="0" name=""/>
        <dsp:cNvSpPr/>
      </dsp:nvSpPr>
      <dsp:spPr>
        <a:xfrm>
          <a:off x="1764759"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Talent Acquisition Management</a:t>
          </a:r>
          <a:r>
            <a:rPr lang="en-US" sz="1100" kern="1200" dirty="0" smtClean="0"/>
            <a:t> </a:t>
          </a:r>
          <a:endParaRPr lang="en-US" sz="1100" kern="1200" dirty="0"/>
        </a:p>
      </dsp:txBody>
      <dsp:txXfrm>
        <a:off x="1764759" y="0"/>
        <a:ext cx="410137" cy="389215"/>
      </dsp:txXfrm>
    </dsp:sp>
    <dsp:sp modelId="{D71E6243-088E-437A-93DC-7436D56ED6C1}">
      <dsp:nvSpPr>
        <dsp:cNvPr id="0" name=""/>
        <dsp:cNvSpPr/>
      </dsp:nvSpPr>
      <dsp:spPr>
        <a:xfrm>
          <a:off x="1805773"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Print Apps</a:t>
          </a:r>
          <a:endParaRPr lang="en-US" sz="200" kern="1200" dirty="0">
            <a:solidFill>
              <a:schemeClr val="tx1"/>
            </a:solidFill>
            <a:latin typeface="Arial" panose="020B0604020202020204" pitchFamily="34" charset="0"/>
            <a:cs typeface="Arial" panose="020B0604020202020204" pitchFamily="34" charset="0"/>
          </a:endParaRPr>
        </a:p>
      </dsp:txBody>
      <dsp:txXfrm>
        <a:off x="1815383" y="398825"/>
        <a:ext cx="308889" cy="8240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F2EE-A0AF-4CBB-BB0A-70F44ACEA673}">
      <dsp:nvSpPr>
        <dsp:cNvPr id="0" name=""/>
        <dsp:cNvSpPr/>
      </dsp:nvSpPr>
      <dsp:spPr>
        <a:xfrm>
          <a:off x="1168"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133350">
            <a:lnSpc>
              <a:spcPct val="90000"/>
            </a:lnSpc>
            <a:spcBef>
              <a:spcPct val="0"/>
            </a:spcBef>
            <a:spcAft>
              <a:spcPct val="35000"/>
            </a:spcAft>
          </a:pPr>
          <a:r>
            <a:rPr lang="en-US" sz="300" b="1" kern="1200" dirty="0" smtClean="0">
              <a:latin typeface="Arial" panose="020B0604020202020204" pitchFamily="34" charset="0"/>
              <a:cs typeface="Arial" panose="020B0604020202020204" pitchFamily="34" charset="0"/>
            </a:rPr>
            <a:t>Absence Management</a:t>
          </a:r>
          <a:endParaRPr lang="en-US" sz="300" b="1" kern="1200" dirty="0">
            <a:latin typeface="Arial" panose="020B0604020202020204" pitchFamily="34" charset="0"/>
            <a:cs typeface="Arial" panose="020B0604020202020204" pitchFamily="34" charset="0"/>
          </a:endParaRPr>
        </a:p>
      </dsp:txBody>
      <dsp:txXfrm>
        <a:off x="1168" y="0"/>
        <a:ext cx="410137" cy="389215"/>
      </dsp:txXfrm>
    </dsp:sp>
    <dsp:sp modelId="{0554C4AE-FE75-4F11-B025-4DDF38E74C32}">
      <dsp:nvSpPr>
        <dsp:cNvPr id="0" name=""/>
        <dsp:cNvSpPr/>
      </dsp:nvSpPr>
      <dsp:spPr>
        <a:xfrm>
          <a:off x="42182"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Absence Management</a:t>
          </a:r>
          <a:endParaRPr lang="en-US" sz="200" kern="1200" dirty="0">
            <a:solidFill>
              <a:schemeClr val="bg1"/>
            </a:solidFill>
            <a:latin typeface="Arial" panose="020B0604020202020204" pitchFamily="34" charset="0"/>
            <a:cs typeface="Arial" panose="020B0604020202020204" pitchFamily="34" charset="0"/>
          </a:endParaRPr>
        </a:p>
      </dsp:txBody>
      <dsp:txXfrm>
        <a:off x="51792" y="398825"/>
        <a:ext cx="308889" cy="824079"/>
      </dsp:txXfrm>
    </dsp:sp>
    <dsp:sp modelId="{370185C2-78AC-4921-9B59-97830202B871}">
      <dsp:nvSpPr>
        <dsp:cNvPr id="0" name=""/>
        <dsp:cNvSpPr/>
      </dsp:nvSpPr>
      <dsp:spPr>
        <a:xfrm>
          <a:off x="442066"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Workforce Administration</a:t>
          </a:r>
          <a:endParaRPr lang="en-US" sz="200" b="1" kern="1200" dirty="0">
            <a:latin typeface="Arial" panose="020B0604020202020204" pitchFamily="34" charset="0"/>
            <a:cs typeface="Arial" panose="020B0604020202020204" pitchFamily="34" charset="0"/>
          </a:endParaRPr>
        </a:p>
      </dsp:txBody>
      <dsp:txXfrm>
        <a:off x="442066" y="0"/>
        <a:ext cx="410137" cy="389215"/>
      </dsp:txXfrm>
    </dsp:sp>
    <dsp:sp modelId="{42FCFDE2-645E-45FF-8F30-CB16C1EF1495}">
      <dsp:nvSpPr>
        <dsp:cNvPr id="0" name=""/>
        <dsp:cNvSpPr/>
      </dsp:nvSpPr>
      <dsp:spPr>
        <a:xfrm>
          <a:off x="483080"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Organization Summary</a:t>
          </a:r>
          <a:endParaRPr lang="en-US" sz="200" kern="1200" dirty="0">
            <a:solidFill>
              <a:schemeClr val="tx1"/>
            </a:solidFill>
            <a:latin typeface="Arial" panose="020B0604020202020204" pitchFamily="34" charset="0"/>
            <a:cs typeface="Arial" panose="020B0604020202020204" pitchFamily="34" charset="0"/>
          </a:endParaRPr>
        </a:p>
      </dsp:txBody>
      <dsp:txXfrm>
        <a:off x="487476" y="393856"/>
        <a:ext cx="319317" cy="141297"/>
      </dsp:txXfrm>
    </dsp:sp>
    <dsp:sp modelId="{03679F51-D998-4FDC-8702-C504A7CCC77D}">
      <dsp:nvSpPr>
        <dsp:cNvPr id="0" name=""/>
        <dsp:cNvSpPr/>
      </dsp:nvSpPr>
      <dsp:spPr>
        <a:xfrm>
          <a:off x="483080"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I-9 Reviewer</a:t>
          </a:r>
        </a:p>
      </dsp:txBody>
      <dsp:txXfrm>
        <a:off x="487476" y="567036"/>
        <a:ext cx="319317" cy="141297"/>
      </dsp:txXfrm>
    </dsp:sp>
    <dsp:sp modelId="{E20062BD-9B62-4C0E-8EA9-85C75F84435A}">
      <dsp:nvSpPr>
        <dsp:cNvPr id="0" name=""/>
        <dsp:cNvSpPr/>
      </dsp:nvSpPr>
      <dsp:spPr>
        <a:xfrm>
          <a:off x="483080"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Workforce Summary</a:t>
          </a:r>
        </a:p>
      </dsp:txBody>
      <dsp:txXfrm>
        <a:off x="487476" y="740216"/>
        <a:ext cx="319317" cy="141297"/>
      </dsp:txXfrm>
    </dsp:sp>
    <dsp:sp modelId="{71720E7E-4665-47F6-985E-68DD56597501}">
      <dsp:nvSpPr>
        <dsp:cNvPr id="0" name=""/>
        <dsp:cNvSpPr/>
      </dsp:nvSpPr>
      <dsp:spPr>
        <a:xfrm>
          <a:off x="483080"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Checklist</a:t>
          </a:r>
        </a:p>
      </dsp:txBody>
      <dsp:txXfrm>
        <a:off x="487476" y="913396"/>
        <a:ext cx="319317" cy="141297"/>
      </dsp:txXfrm>
    </dsp:sp>
    <dsp:sp modelId="{C46F11A8-6FBB-4198-B86F-DB967BC52B5B}">
      <dsp:nvSpPr>
        <dsp:cNvPr id="0" name=""/>
        <dsp:cNvSpPr/>
      </dsp:nvSpPr>
      <dsp:spPr>
        <a:xfrm>
          <a:off x="483080"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External Systems ID</a:t>
          </a:r>
        </a:p>
      </dsp:txBody>
      <dsp:txXfrm>
        <a:off x="487476" y="1086576"/>
        <a:ext cx="319317" cy="141297"/>
      </dsp:txXfrm>
    </dsp:sp>
    <dsp:sp modelId="{1AD4EB55-AA6B-403F-89EB-984F01F7EEBD}">
      <dsp:nvSpPr>
        <dsp:cNvPr id="0" name=""/>
        <dsp:cNvSpPr/>
      </dsp:nvSpPr>
      <dsp:spPr>
        <a:xfrm>
          <a:off x="87667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Payroll</a:t>
          </a:r>
          <a:endParaRPr lang="en-US" sz="200" b="1" kern="1200" dirty="0">
            <a:latin typeface="Arial" panose="020B0604020202020204" pitchFamily="34" charset="0"/>
            <a:cs typeface="Arial" panose="020B0604020202020204" pitchFamily="34" charset="0"/>
          </a:endParaRPr>
        </a:p>
      </dsp:txBody>
      <dsp:txXfrm>
        <a:off x="876672" y="0"/>
        <a:ext cx="410137" cy="389215"/>
      </dsp:txXfrm>
    </dsp:sp>
    <dsp:sp modelId="{C922DD2C-21CF-4D54-A550-A93FDE720562}">
      <dsp:nvSpPr>
        <dsp:cNvPr id="0" name=""/>
        <dsp:cNvSpPr/>
      </dsp:nvSpPr>
      <dsp:spPr>
        <a:xfrm>
          <a:off x="923978" y="389326"/>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Payroll</a:t>
          </a:r>
          <a:endParaRPr lang="en-US" sz="200" kern="1200" dirty="0">
            <a:solidFill>
              <a:schemeClr val="tx1"/>
            </a:solidFill>
            <a:latin typeface="Arial" panose="020B0604020202020204" pitchFamily="34" charset="0"/>
            <a:cs typeface="Arial" panose="020B0604020202020204" pitchFamily="34" charset="0"/>
          </a:endParaRPr>
        </a:p>
      </dsp:txBody>
      <dsp:txXfrm>
        <a:off x="931443" y="396791"/>
        <a:ext cx="313179" cy="239954"/>
      </dsp:txXfrm>
    </dsp:sp>
    <dsp:sp modelId="{8292586A-2F8D-400C-B3B8-E461A5867780}">
      <dsp:nvSpPr>
        <dsp:cNvPr id="0" name=""/>
        <dsp:cNvSpPr/>
      </dsp:nvSpPr>
      <dsp:spPr>
        <a:xfrm>
          <a:off x="923978" y="683422"/>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Contract Pay</a:t>
          </a:r>
          <a:endParaRPr lang="en-US" sz="200" kern="1200" dirty="0">
            <a:solidFill>
              <a:schemeClr val="tx1"/>
            </a:solidFill>
            <a:latin typeface="Arial" panose="020B0604020202020204" pitchFamily="34" charset="0"/>
            <a:cs typeface="Arial" panose="020B0604020202020204" pitchFamily="34" charset="0"/>
          </a:endParaRPr>
        </a:p>
      </dsp:txBody>
      <dsp:txXfrm>
        <a:off x="931443" y="690887"/>
        <a:ext cx="313179" cy="239954"/>
      </dsp:txXfrm>
    </dsp:sp>
    <dsp:sp modelId="{1188999E-A751-42C4-991B-BDAD222C5774}">
      <dsp:nvSpPr>
        <dsp:cNvPr id="0" name=""/>
        <dsp:cNvSpPr/>
      </dsp:nvSpPr>
      <dsp:spPr>
        <a:xfrm>
          <a:off x="923978" y="977519"/>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BN HCF</a:t>
          </a:r>
          <a:endParaRPr lang="en-US" sz="200" kern="1200" dirty="0">
            <a:solidFill>
              <a:schemeClr val="tx1"/>
            </a:solidFill>
            <a:latin typeface="Arial" panose="020B0604020202020204" pitchFamily="34" charset="0"/>
            <a:cs typeface="Arial" panose="020B0604020202020204" pitchFamily="34" charset="0"/>
          </a:endParaRPr>
        </a:p>
      </dsp:txBody>
      <dsp:txXfrm>
        <a:off x="931443" y="984984"/>
        <a:ext cx="313179" cy="239954"/>
      </dsp:txXfrm>
    </dsp:sp>
    <dsp:sp modelId="{09EBD596-51AE-4679-B572-8B94215BD321}">
      <dsp:nvSpPr>
        <dsp:cNvPr id="0" name=""/>
        <dsp:cNvSpPr/>
      </dsp:nvSpPr>
      <dsp:spPr>
        <a:xfrm>
          <a:off x="132386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General Ledger</a:t>
          </a:r>
          <a:endParaRPr lang="en-US" sz="200" b="1" kern="1200" dirty="0">
            <a:latin typeface="Arial" panose="020B0604020202020204" pitchFamily="34" charset="0"/>
            <a:cs typeface="Arial" panose="020B0604020202020204" pitchFamily="34" charset="0"/>
          </a:endParaRPr>
        </a:p>
      </dsp:txBody>
      <dsp:txXfrm>
        <a:off x="1323862" y="0"/>
        <a:ext cx="410137" cy="389215"/>
      </dsp:txXfrm>
    </dsp:sp>
    <dsp:sp modelId="{36124834-F637-488B-A21D-3B5B9BB30C82}">
      <dsp:nvSpPr>
        <dsp:cNvPr id="0" name=""/>
        <dsp:cNvSpPr/>
      </dsp:nvSpPr>
      <dsp:spPr>
        <a:xfrm>
          <a:off x="1364875"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Budget</a:t>
          </a:r>
          <a:endParaRPr lang="en-US" sz="200" kern="1200" dirty="0">
            <a:solidFill>
              <a:schemeClr val="bg1"/>
            </a:solidFill>
            <a:latin typeface="Arial" panose="020B0604020202020204" pitchFamily="34" charset="0"/>
            <a:cs typeface="Arial" panose="020B0604020202020204" pitchFamily="34" charset="0"/>
          </a:endParaRPr>
        </a:p>
      </dsp:txBody>
      <dsp:txXfrm>
        <a:off x="1369271" y="393856"/>
        <a:ext cx="319317" cy="141297"/>
      </dsp:txXfrm>
    </dsp:sp>
    <dsp:sp modelId="{56769E9B-DDA8-47C6-89D1-4D29BAFD527D}">
      <dsp:nvSpPr>
        <dsp:cNvPr id="0" name=""/>
        <dsp:cNvSpPr/>
      </dsp:nvSpPr>
      <dsp:spPr>
        <a:xfrm>
          <a:off x="1364875"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Direct Retro</a:t>
          </a:r>
          <a:endParaRPr lang="en-US" sz="200" kern="1200" dirty="0">
            <a:solidFill>
              <a:schemeClr val="bg1"/>
            </a:solidFill>
            <a:latin typeface="Arial" panose="020B0604020202020204" pitchFamily="34" charset="0"/>
            <a:cs typeface="Arial" panose="020B0604020202020204" pitchFamily="34" charset="0"/>
          </a:endParaRPr>
        </a:p>
      </dsp:txBody>
      <dsp:txXfrm>
        <a:off x="1369271" y="567036"/>
        <a:ext cx="319317" cy="141297"/>
      </dsp:txXfrm>
    </dsp:sp>
    <dsp:sp modelId="{6D568BB0-EB6D-48CA-82ED-F411420B863A}">
      <dsp:nvSpPr>
        <dsp:cNvPr id="0" name=""/>
        <dsp:cNvSpPr/>
      </dsp:nvSpPr>
      <dsp:spPr>
        <a:xfrm>
          <a:off x="1364875"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Funding</a:t>
          </a:r>
          <a:endParaRPr lang="en-US" sz="200" kern="1200" dirty="0">
            <a:solidFill>
              <a:schemeClr val="bg1"/>
            </a:solidFill>
            <a:latin typeface="Arial" panose="020B0604020202020204" pitchFamily="34" charset="0"/>
            <a:cs typeface="Arial" panose="020B0604020202020204" pitchFamily="34" charset="0"/>
          </a:endParaRPr>
        </a:p>
      </dsp:txBody>
      <dsp:txXfrm>
        <a:off x="1369271" y="740216"/>
        <a:ext cx="319317" cy="141297"/>
      </dsp:txXfrm>
    </dsp:sp>
    <dsp:sp modelId="{663DF235-0484-4B07-93C1-D5F29AD45230}">
      <dsp:nvSpPr>
        <dsp:cNvPr id="0" name=""/>
        <dsp:cNvSpPr/>
      </dsp:nvSpPr>
      <dsp:spPr>
        <a:xfrm>
          <a:off x="1364875"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BCT</a:t>
          </a:r>
          <a:endParaRPr lang="en-US" sz="200" kern="1200" dirty="0">
            <a:solidFill>
              <a:schemeClr val="bg1"/>
            </a:solidFill>
            <a:latin typeface="Arial" panose="020B0604020202020204" pitchFamily="34" charset="0"/>
            <a:cs typeface="Arial" panose="020B0604020202020204" pitchFamily="34" charset="0"/>
          </a:endParaRPr>
        </a:p>
      </dsp:txBody>
      <dsp:txXfrm>
        <a:off x="1369271" y="913396"/>
        <a:ext cx="319317" cy="141297"/>
      </dsp:txXfrm>
    </dsp:sp>
    <dsp:sp modelId="{210CD016-1FE8-4E8D-B3CE-68D0D7572B61}">
      <dsp:nvSpPr>
        <dsp:cNvPr id="0" name=""/>
        <dsp:cNvSpPr/>
      </dsp:nvSpPr>
      <dsp:spPr>
        <a:xfrm>
          <a:off x="1364875"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WorkStudy</a:t>
          </a:r>
          <a:endParaRPr lang="en-US" sz="200" kern="1200" dirty="0">
            <a:solidFill>
              <a:schemeClr val="bg1"/>
            </a:solidFill>
            <a:latin typeface="Arial" panose="020B0604020202020204" pitchFamily="34" charset="0"/>
            <a:cs typeface="Arial" panose="020B0604020202020204" pitchFamily="34" charset="0"/>
          </a:endParaRPr>
        </a:p>
      </dsp:txBody>
      <dsp:txXfrm>
        <a:off x="1369271" y="1086576"/>
        <a:ext cx="319317" cy="141297"/>
      </dsp:txXfrm>
    </dsp:sp>
    <dsp:sp modelId="{78887FB3-FF17-4B03-9C6E-30349B42C9E8}">
      <dsp:nvSpPr>
        <dsp:cNvPr id="0" name=""/>
        <dsp:cNvSpPr/>
      </dsp:nvSpPr>
      <dsp:spPr>
        <a:xfrm>
          <a:off x="1764759"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Talent Acquisition Management</a:t>
          </a:r>
          <a:r>
            <a:rPr lang="en-US" sz="1100" kern="1200" dirty="0" smtClean="0"/>
            <a:t> </a:t>
          </a:r>
          <a:endParaRPr lang="en-US" sz="1100" kern="1200" dirty="0"/>
        </a:p>
      </dsp:txBody>
      <dsp:txXfrm>
        <a:off x="1764759" y="0"/>
        <a:ext cx="410137" cy="389215"/>
      </dsp:txXfrm>
    </dsp:sp>
    <dsp:sp modelId="{D71E6243-088E-437A-93DC-7436D56ED6C1}">
      <dsp:nvSpPr>
        <dsp:cNvPr id="0" name=""/>
        <dsp:cNvSpPr/>
      </dsp:nvSpPr>
      <dsp:spPr>
        <a:xfrm>
          <a:off x="1805773"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Print Apps</a:t>
          </a:r>
          <a:endParaRPr lang="en-US" sz="200" kern="1200" dirty="0">
            <a:solidFill>
              <a:schemeClr val="tx1"/>
            </a:solidFill>
            <a:latin typeface="Arial" panose="020B0604020202020204" pitchFamily="34" charset="0"/>
            <a:cs typeface="Arial" panose="020B0604020202020204" pitchFamily="34" charset="0"/>
          </a:endParaRPr>
        </a:p>
      </dsp:txBody>
      <dsp:txXfrm>
        <a:off x="1815383" y="398825"/>
        <a:ext cx="308889" cy="8240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F2EE-A0AF-4CBB-BB0A-70F44ACEA673}">
      <dsp:nvSpPr>
        <dsp:cNvPr id="0" name=""/>
        <dsp:cNvSpPr/>
      </dsp:nvSpPr>
      <dsp:spPr>
        <a:xfrm>
          <a:off x="1168"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133350">
            <a:lnSpc>
              <a:spcPct val="90000"/>
            </a:lnSpc>
            <a:spcBef>
              <a:spcPct val="0"/>
            </a:spcBef>
            <a:spcAft>
              <a:spcPct val="35000"/>
            </a:spcAft>
          </a:pPr>
          <a:r>
            <a:rPr lang="en-US" sz="300" b="1" kern="1200" dirty="0" smtClean="0">
              <a:latin typeface="Arial" panose="020B0604020202020204" pitchFamily="34" charset="0"/>
              <a:cs typeface="Arial" panose="020B0604020202020204" pitchFamily="34" charset="0"/>
            </a:rPr>
            <a:t>Absence Management</a:t>
          </a:r>
          <a:endParaRPr lang="en-US" sz="300" b="1" kern="1200" dirty="0">
            <a:latin typeface="Arial" panose="020B0604020202020204" pitchFamily="34" charset="0"/>
            <a:cs typeface="Arial" panose="020B0604020202020204" pitchFamily="34" charset="0"/>
          </a:endParaRPr>
        </a:p>
      </dsp:txBody>
      <dsp:txXfrm>
        <a:off x="1168" y="0"/>
        <a:ext cx="410137" cy="389215"/>
      </dsp:txXfrm>
    </dsp:sp>
    <dsp:sp modelId="{0554C4AE-FE75-4F11-B025-4DDF38E74C32}">
      <dsp:nvSpPr>
        <dsp:cNvPr id="0" name=""/>
        <dsp:cNvSpPr/>
      </dsp:nvSpPr>
      <dsp:spPr>
        <a:xfrm>
          <a:off x="42182"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Absence Management</a:t>
          </a:r>
          <a:endParaRPr lang="en-US" sz="200" kern="1200" dirty="0">
            <a:solidFill>
              <a:schemeClr val="bg1"/>
            </a:solidFill>
            <a:latin typeface="Arial" panose="020B0604020202020204" pitchFamily="34" charset="0"/>
            <a:cs typeface="Arial" panose="020B0604020202020204" pitchFamily="34" charset="0"/>
          </a:endParaRPr>
        </a:p>
      </dsp:txBody>
      <dsp:txXfrm>
        <a:off x="51792" y="398825"/>
        <a:ext cx="308889" cy="824079"/>
      </dsp:txXfrm>
    </dsp:sp>
    <dsp:sp modelId="{370185C2-78AC-4921-9B59-97830202B871}">
      <dsp:nvSpPr>
        <dsp:cNvPr id="0" name=""/>
        <dsp:cNvSpPr/>
      </dsp:nvSpPr>
      <dsp:spPr>
        <a:xfrm>
          <a:off x="442066"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Workforce Administration</a:t>
          </a:r>
          <a:endParaRPr lang="en-US" sz="200" b="1" kern="1200" dirty="0">
            <a:latin typeface="Arial" panose="020B0604020202020204" pitchFamily="34" charset="0"/>
            <a:cs typeface="Arial" panose="020B0604020202020204" pitchFamily="34" charset="0"/>
          </a:endParaRPr>
        </a:p>
      </dsp:txBody>
      <dsp:txXfrm>
        <a:off x="442066" y="0"/>
        <a:ext cx="410137" cy="389215"/>
      </dsp:txXfrm>
    </dsp:sp>
    <dsp:sp modelId="{42FCFDE2-645E-45FF-8F30-CB16C1EF1495}">
      <dsp:nvSpPr>
        <dsp:cNvPr id="0" name=""/>
        <dsp:cNvSpPr/>
      </dsp:nvSpPr>
      <dsp:spPr>
        <a:xfrm>
          <a:off x="483080"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Organization Summary</a:t>
          </a:r>
          <a:endParaRPr lang="en-US" sz="200" kern="1200" dirty="0">
            <a:solidFill>
              <a:schemeClr val="tx1"/>
            </a:solidFill>
            <a:latin typeface="Arial" panose="020B0604020202020204" pitchFamily="34" charset="0"/>
            <a:cs typeface="Arial" panose="020B0604020202020204" pitchFamily="34" charset="0"/>
          </a:endParaRPr>
        </a:p>
      </dsp:txBody>
      <dsp:txXfrm>
        <a:off x="487476" y="393856"/>
        <a:ext cx="319317" cy="141297"/>
      </dsp:txXfrm>
    </dsp:sp>
    <dsp:sp modelId="{03679F51-D998-4FDC-8702-C504A7CCC77D}">
      <dsp:nvSpPr>
        <dsp:cNvPr id="0" name=""/>
        <dsp:cNvSpPr/>
      </dsp:nvSpPr>
      <dsp:spPr>
        <a:xfrm>
          <a:off x="483080"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I-9 Reviewer</a:t>
          </a:r>
        </a:p>
      </dsp:txBody>
      <dsp:txXfrm>
        <a:off x="487476" y="567036"/>
        <a:ext cx="319317" cy="141297"/>
      </dsp:txXfrm>
    </dsp:sp>
    <dsp:sp modelId="{E20062BD-9B62-4C0E-8EA9-85C75F84435A}">
      <dsp:nvSpPr>
        <dsp:cNvPr id="0" name=""/>
        <dsp:cNvSpPr/>
      </dsp:nvSpPr>
      <dsp:spPr>
        <a:xfrm>
          <a:off x="483080"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Workforce Summary</a:t>
          </a:r>
        </a:p>
      </dsp:txBody>
      <dsp:txXfrm>
        <a:off x="487476" y="740216"/>
        <a:ext cx="319317" cy="141297"/>
      </dsp:txXfrm>
    </dsp:sp>
    <dsp:sp modelId="{71720E7E-4665-47F6-985E-68DD56597501}">
      <dsp:nvSpPr>
        <dsp:cNvPr id="0" name=""/>
        <dsp:cNvSpPr/>
      </dsp:nvSpPr>
      <dsp:spPr>
        <a:xfrm>
          <a:off x="483080"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Person Checklist</a:t>
          </a:r>
        </a:p>
      </dsp:txBody>
      <dsp:txXfrm>
        <a:off x="487476" y="913396"/>
        <a:ext cx="319317" cy="141297"/>
      </dsp:txXfrm>
    </dsp:sp>
    <dsp:sp modelId="{C46F11A8-6FBB-4198-B86F-DB967BC52B5B}">
      <dsp:nvSpPr>
        <dsp:cNvPr id="0" name=""/>
        <dsp:cNvSpPr/>
      </dsp:nvSpPr>
      <dsp:spPr>
        <a:xfrm>
          <a:off x="483080"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External Systems ID</a:t>
          </a:r>
        </a:p>
      </dsp:txBody>
      <dsp:txXfrm>
        <a:off x="487476" y="1086576"/>
        <a:ext cx="319317" cy="141297"/>
      </dsp:txXfrm>
    </dsp:sp>
    <dsp:sp modelId="{1AD4EB55-AA6B-403F-89EB-984F01F7EEBD}">
      <dsp:nvSpPr>
        <dsp:cNvPr id="0" name=""/>
        <dsp:cNvSpPr/>
      </dsp:nvSpPr>
      <dsp:spPr>
        <a:xfrm>
          <a:off x="87667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Payroll</a:t>
          </a:r>
          <a:endParaRPr lang="en-US" sz="200" b="1" kern="1200" dirty="0">
            <a:latin typeface="Arial" panose="020B0604020202020204" pitchFamily="34" charset="0"/>
            <a:cs typeface="Arial" panose="020B0604020202020204" pitchFamily="34" charset="0"/>
          </a:endParaRPr>
        </a:p>
      </dsp:txBody>
      <dsp:txXfrm>
        <a:off x="876672" y="0"/>
        <a:ext cx="410137" cy="389215"/>
      </dsp:txXfrm>
    </dsp:sp>
    <dsp:sp modelId="{C922DD2C-21CF-4D54-A550-A93FDE720562}">
      <dsp:nvSpPr>
        <dsp:cNvPr id="0" name=""/>
        <dsp:cNvSpPr/>
      </dsp:nvSpPr>
      <dsp:spPr>
        <a:xfrm>
          <a:off x="923978" y="389326"/>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Payroll</a:t>
          </a:r>
          <a:endParaRPr lang="en-US" sz="200" kern="1200" dirty="0">
            <a:solidFill>
              <a:schemeClr val="tx1"/>
            </a:solidFill>
            <a:latin typeface="Arial" panose="020B0604020202020204" pitchFamily="34" charset="0"/>
            <a:cs typeface="Arial" panose="020B0604020202020204" pitchFamily="34" charset="0"/>
          </a:endParaRPr>
        </a:p>
      </dsp:txBody>
      <dsp:txXfrm>
        <a:off x="931443" y="396791"/>
        <a:ext cx="313179" cy="239954"/>
      </dsp:txXfrm>
    </dsp:sp>
    <dsp:sp modelId="{8292586A-2F8D-400C-B3B8-E461A5867780}">
      <dsp:nvSpPr>
        <dsp:cNvPr id="0" name=""/>
        <dsp:cNvSpPr/>
      </dsp:nvSpPr>
      <dsp:spPr>
        <a:xfrm>
          <a:off x="923978" y="683422"/>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Contract Pay</a:t>
          </a:r>
          <a:endParaRPr lang="en-US" sz="200" kern="1200" dirty="0">
            <a:solidFill>
              <a:schemeClr val="tx1"/>
            </a:solidFill>
            <a:latin typeface="Arial" panose="020B0604020202020204" pitchFamily="34" charset="0"/>
            <a:cs typeface="Arial" panose="020B0604020202020204" pitchFamily="34" charset="0"/>
          </a:endParaRPr>
        </a:p>
      </dsp:txBody>
      <dsp:txXfrm>
        <a:off x="931443" y="690887"/>
        <a:ext cx="313179" cy="239954"/>
      </dsp:txXfrm>
    </dsp:sp>
    <dsp:sp modelId="{1188999E-A751-42C4-991B-BDAD222C5774}">
      <dsp:nvSpPr>
        <dsp:cNvPr id="0" name=""/>
        <dsp:cNvSpPr/>
      </dsp:nvSpPr>
      <dsp:spPr>
        <a:xfrm>
          <a:off x="923978" y="977519"/>
          <a:ext cx="328109" cy="25488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BN HCF</a:t>
          </a:r>
          <a:endParaRPr lang="en-US" sz="200" kern="1200" dirty="0">
            <a:solidFill>
              <a:schemeClr val="tx1"/>
            </a:solidFill>
            <a:latin typeface="Arial" panose="020B0604020202020204" pitchFamily="34" charset="0"/>
            <a:cs typeface="Arial" panose="020B0604020202020204" pitchFamily="34" charset="0"/>
          </a:endParaRPr>
        </a:p>
      </dsp:txBody>
      <dsp:txXfrm>
        <a:off x="931443" y="984984"/>
        <a:ext cx="313179" cy="239954"/>
      </dsp:txXfrm>
    </dsp:sp>
    <dsp:sp modelId="{09EBD596-51AE-4679-B572-8B94215BD321}">
      <dsp:nvSpPr>
        <dsp:cNvPr id="0" name=""/>
        <dsp:cNvSpPr/>
      </dsp:nvSpPr>
      <dsp:spPr>
        <a:xfrm>
          <a:off x="1323862"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General Ledger</a:t>
          </a:r>
          <a:endParaRPr lang="en-US" sz="200" b="1" kern="1200" dirty="0">
            <a:latin typeface="Arial" panose="020B0604020202020204" pitchFamily="34" charset="0"/>
            <a:cs typeface="Arial" panose="020B0604020202020204" pitchFamily="34" charset="0"/>
          </a:endParaRPr>
        </a:p>
      </dsp:txBody>
      <dsp:txXfrm>
        <a:off x="1323862" y="0"/>
        <a:ext cx="410137" cy="389215"/>
      </dsp:txXfrm>
    </dsp:sp>
    <dsp:sp modelId="{36124834-F637-488B-A21D-3B5B9BB30C82}">
      <dsp:nvSpPr>
        <dsp:cNvPr id="0" name=""/>
        <dsp:cNvSpPr/>
      </dsp:nvSpPr>
      <dsp:spPr>
        <a:xfrm>
          <a:off x="1364875" y="38946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Budget</a:t>
          </a:r>
          <a:endParaRPr lang="en-US" sz="200" kern="1200" dirty="0">
            <a:solidFill>
              <a:schemeClr val="bg1"/>
            </a:solidFill>
            <a:latin typeface="Arial" panose="020B0604020202020204" pitchFamily="34" charset="0"/>
            <a:cs typeface="Arial" panose="020B0604020202020204" pitchFamily="34" charset="0"/>
          </a:endParaRPr>
        </a:p>
      </dsp:txBody>
      <dsp:txXfrm>
        <a:off x="1369271" y="393856"/>
        <a:ext cx="319317" cy="141297"/>
      </dsp:txXfrm>
    </dsp:sp>
    <dsp:sp modelId="{56769E9B-DDA8-47C6-89D1-4D29BAFD527D}">
      <dsp:nvSpPr>
        <dsp:cNvPr id="0" name=""/>
        <dsp:cNvSpPr/>
      </dsp:nvSpPr>
      <dsp:spPr>
        <a:xfrm>
          <a:off x="1364875" y="56264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Direct Retro</a:t>
          </a:r>
          <a:endParaRPr lang="en-US" sz="200" kern="1200" dirty="0">
            <a:solidFill>
              <a:schemeClr val="bg1"/>
            </a:solidFill>
            <a:latin typeface="Arial" panose="020B0604020202020204" pitchFamily="34" charset="0"/>
            <a:cs typeface="Arial" panose="020B0604020202020204" pitchFamily="34" charset="0"/>
          </a:endParaRPr>
        </a:p>
      </dsp:txBody>
      <dsp:txXfrm>
        <a:off x="1369271" y="567036"/>
        <a:ext cx="319317" cy="141297"/>
      </dsp:txXfrm>
    </dsp:sp>
    <dsp:sp modelId="{6D568BB0-EB6D-48CA-82ED-F411420B863A}">
      <dsp:nvSpPr>
        <dsp:cNvPr id="0" name=""/>
        <dsp:cNvSpPr/>
      </dsp:nvSpPr>
      <dsp:spPr>
        <a:xfrm>
          <a:off x="1364875" y="73582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Funding</a:t>
          </a:r>
          <a:endParaRPr lang="en-US" sz="200" kern="1200" dirty="0">
            <a:solidFill>
              <a:schemeClr val="bg1"/>
            </a:solidFill>
            <a:latin typeface="Arial" panose="020B0604020202020204" pitchFamily="34" charset="0"/>
            <a:cs typeface="Arial" panose="020B0604020202020204" pitchFamily="34" charset="0"/>
          </a:endParaRPr>
        </a:p>
      </dsp:txBody>
      <dsp:txXfrm>
        <a:off x="1369271" y="740216"/>
        <a:ext cx="319317" cy="141297"/>
      </dsp:txXfrm>
    </dsp:sp>
    <dsp:sp modelId="{663DF235-0484-4B07-93C1-D5F29AD45230}">
      <dsp:nvSpPr>
        <dsp:cNvPr id="0" name=""/>
        <dsp:cNvSpPr/>
      </dsp:nvSpPr>
      <dsp:spPr>
        <a:xfrm>
          <a:off x="1364875" y="90900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BCT</a:t>
          </a:r>
          <a:endParaRPr lang="en-US" sz="200" kern="1200" dirty="0">
            <a:solidFill>
              <a:schemeClr val="bg1"/>
            </a:solidFill>
            <a:latin typeface="Arial" panose="020B0604020202020204" pitchFamily="34" charset="0"/>
            <a:cs typeface="Arial" panose="020B0604020202020204" pitchFamily="34" charset="0"/>
          </a:endParaRPr>
        </a:p>
      </dsp:txBody>
      <dsp:txXfrm>
        <a:off x="1369271" y="913396"/>
        <a:ext cx="319317" cy="141297"/>
      </dsp:txXfrm>
    </dsp:sp>
    <dsp:sp modelId="{210CD016-1FE8-4E8D-B3CE-68D0D7572B61}">
      <dsp:nvSpPr>
        <dsp:cNvPr id="0" name=""/>
        <dsp:cNvSpPr/>
      </dsp:nvSpPr>
      <dsp:spPr>
        <a:xfrm>
          <a:off x="1364875" y="1082180"/>
          <a:ext cx="328109" cy="15008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bg1"/>
              </a:solidFill>
              <a:latin typeface="Arial" panose="020B0604020202020204" pitchFamily="34" charset="0"/>
              <a:cs typeface="Arial" panose="020B0604020202020204" pitchFamily="34" charset="0"/>
            </a:rPr>
            <a:t>WorkStudy</a:t>
          </a:r>
          <a:endParaRPr lang="en-US" sz="200" kern="1200" dirty="0">
            <a:solidFill>
              <a:schemeClr val="bg1"/>
            </a:solidFill>
            <a:latin typeface="Arial" panose="020B0604020202020204" pitchFamily="34" charset="0"/>
            <a:cs typeface="Arial" panose="020B0604020202020204" pitchFamily="34" charset="0"/>
          </a:endParaRPr>
        </a:p>
      </dsp:txBody>
      <dsp:txXfrm>
        <a:off x="1369271" y="1086576"/>
        <a:ext cx="319317" cy="141297"/>
      </dsp:txXfrm>
    </dsp:sp>
    <dsp:sp modelId="{78887FB3-FF17-4B03-9C6E-30349B42C9E8}">
      <dsp:nvSpPr>
        <dsp:cNvPr id="0" name=""/>
        <dsp:cNvSpPr/>
      </dsp:nvSpPr>
      <dsp:spPr>
        <a:xfrm>
          <a:off x="1764759" y="0"/>
          <a:ext cx="410137" cy="1297384"/>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88900">
            <a:lnSpc>
              <a:spcPct val="90000"/>
            </a:lnSpc>
            <a:spcBef>
              <a:spcPct val="0"/>
            </a:spcBef>
            <a:spcAft>
              <a:spcPct val="35000"/>
            </a:spcAft>
          </a:pPr>
          <a:r>
            <a:rPr lang="en-US" sz="200" b="1" kern="1200" dirty="0" smtClean="0">
              <a:latin typeface="Arial" panose="020B0604020202020204" pitchFamily="34" charset="0"/>
              <a:cs typeface="Arial" panose="020B0604020202020204" pitchFamily="34" charset="0"/>
            </a:rPr>
            <a:t>Talent Acquisition Management</a:t>
          </a:r>
          <a:r>
            <a:rPr lang="en-US" sz="1100" kern="1200" dirty="0" smtClean="0"/>
            <a:t> </a:t>
          </a:r>
          <a:endParaRPr lang="en-US" sz="1100" kern="1200" dirty="0"/>
        </a:p>
      </dsp:txBody>
      <dsp:txXfrm>
        <a:off x="1764759" y="0"/>
        <a:ext cx="410137" cy="389215"/>
      </dsp:txXfrm>
    </dsp:sp>
    <dsp:sp modelId="{D71E6243-088E-437A-93DC-7436D56ED6C1}">
      <dsp:nvSpPr>
        <dsp:cNvPr id="0" name=""/>
        <dsp:cNvSpPr/>
      </dsp:nvSpPr>
      <dsp:spPr>
        <a:xfrm>
          <a:off x="1805773" y="389215"/>
          <a:ext cx="328109" cy="843299"/>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080" tIns="3810" rIns="5080" bIns="3810" numCol="1" spcCol="1270" anchor="ctr" anchorCtr="0">
          <a:noAutofit/>
        </a:bodyPr>
        <a:lstStyle/>
        <a:p>
          <a:pPr lvl="0" algn="ctr" defTabSz="88900">
            <a:lnSpc>
              <a:spcPct val="90000"/>
            </a:lnSpc>
            <a:spcBef>
              <a:spcPct val="0"/>
            </a:spcBef>
            <a:spcAft>
              <a:spcPct val="35000"/>
            </a:spcAft>
          </a:pPr>
          <a:r>
            <a:rPr lang="en-US" sz="200" kern="1200" dirty="0" smtClean="0">
              <a:solidFill>
                <a:schemeClr val="tx1"/>
              </a:solidFill>
              <a:latin typeface="Arial" panose="020B0604020202020204" pitchFamily="34" charset="0"/>
              <a:cs typeface="Arial" panose="020B0604020202020204" pitchFamily="34" charset="0"/>
            </a:rPr>
            <a:t>Print Apps</a:t>
          </a:r>
          <a:endParaRPr lang="en-US" sz="200" kern="1200" dirty="0">
            <a:solidFill>
              <a:schemeClr val="tx1"/>
            </a:solidFill>
            <a:latin typeface="Arial" panose="020B0604020202020204" pitchFamily="34" charset="0"/>
            <a:cs typeface="Arial" panose="020B0604020202020204" pitchFamily="34" charset="0"/>
          </a:endParaRPr>
        </a:p>
      </dsp:txBody>
      <dsp:txXfrm>
        <a:off x="1815383" y="398825"/>
        <a:ext cx="308889" cy="8240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961680" y="-760254"/>
          <a:ext cx="5909195" cy="5909195"/>
        </a:xfrm>
        <a:prstGeom prst="blockArc">
          <a:avLst>
            <a:gd name="adj1" fmla="val 18900000"/>
            <a:gd name="adj2" fmla="val 2700000"/>
            <a:gd name="adj3" fmla="val 3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609398" y="438868"/>
          <a:ext cx="3317776" cy="877737"/>
        </a:xfrm>
        <a:prstGeom prst="rect">
          <a:avLst/>
        </a:prstGeom>
        <a:solidFill>
          <a:srgbClr val="1D579B">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1: UCPath Security Primer</a:t>
          </a:r>
        </a:p>
      </dsp:txBody>
      <dsp:txXfrm>
        <a:off x="609398" y="438868"/>
        <a:ext cx="3317776" cy="877737"/>
      </dsp:txXfrm>
    </dsp:sp>
    <dsp:sp modelId="{471854D1-846C-4B50-8281-77CAD1429FF9}">
      <dsp:nvSpPr>
        <dsp:cNvPr id="0" name=""/>
        <dsp:cNvSpPr/>
      </dsp:nvSpPr>
      <dsp:spPr>
        <a:xfrm>
          <a:off x="60813" y="329151"/>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928456" y="1755474"/>
          <a:ext cx="2998718" cy="877737"/>
        </a:xfrm>
        <a:prstGeom prst="rect">
          <a:avLst/>
        </a:prstGeom>
        <a:solidFill>
          <a:srgbClr val="1D579B">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2: UCI UCPath Security</a:t>
          </a:r>
        </a:p>
      </dsp:txBody>
      <dsp:txXfrm>
        <a:off x="928456" y="1755474"/>
        <a:ext cx="2998718" cy="877737"/>
      </dsp:txXfrm>
    </dsp:sp>
    <dsp:sp modelId="{CC02BE62-3B7D-4461-9C39-EC575DDD736B}">
      <dsp:nvSpPr>
        <dsp:cNvPr id="0" name=""/>
        <dsp:cNvSpPr/>
      </dsp:nvSpPr>
      <dsp:spPr>
        <a:xfrm>
          <a:off x="379870" y="1645757"/>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 modelId="{B85D5DAB-9059-423B-AA7C-3ADE579ACB93}">
      <dsp:nvSpPr>
        <dsp:cNvPr id="0" name=""/>
        <dsp:cNvSpPr/>
      </dsp:nvSpPr>
      <dsp:spPr>
        <a:xfrm>
          <a:off x="609398" y="3072080"/>
          <a:ext cx="3317776" cy="877737"/>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3: </a:t>
          </a:r>
          <a:r>
            <a:rPr lang="en-US" sz="1600" kern="1200" dirty="0" smtClean="0">
              <a:solidFill>
                <a:prstClr val="white"/>
              </a:solidFill>
              <a:latin typeface="Calibri"/>
              <a:ea typeface="+mn-ea"/>
              <a:cs typeface="+mn-cs"/>
            </a:rPr>
            <a:t>KSAMS Request &amp; Approval Process</a:t>
          </a:r>
          <a:endParaRPr lang="en-US" sz="1600" kern="1200" dirty="0">
            <a:solidFill>
              <a:prstClr val="white"/>
            </a:solidFill>
            <a:latin typeface="Calibri"/>
            <a:ea typeface="+mn-ea"/>
            <a:cs typeface="+mn-cs"/>
          </a:endParaRPr>
        </a:p>
      </dsp:txBody>
      <dsp:txXfrm>
        <a:off x="609398" y="3072080"/>
        <a:ext cx="3317776" cy="877737"/>
      </dsp:txXfrm>
    </dsp:sp>
    <dsp:sp modelId="{B1723BF4-D7DD-4C17-A6F3-37C20564B5D8}">
      <dsp:nvSpPr>
        <dsp:cNvPr id="0" name=""/>
        <dsp:cNvSpPr/>
      </dsp:nvSpPr>
      <dsp:spPr>
        <a:xfrm>
          <a:off x="60813" y="2962363"/>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99227-312F-438A-8B97-803C13AB3BD4}">
      <dsp:nvSpPr>
        <dsp:cNvPr id="0" name=""/>
        <dsp:cNvSpPr/>
      </dsp:nvSpPr>
      <dsp:spPr>
        <a:xfrm>
          <a:off x="627418" y="1637"/>
          <a:ext cx="3124269" cy="1874561"/>
        </a:xfrm>
        <a:prstGeom prst="roundRect">
          <a:avLst>
            <a:gd name="adj" fmla="val 10000"/>
          </a:avLst>
        </a:prstGeom>
        <a:solidFill>
          <a:srgbClr val="0064A4"/>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bg1"/>
              </a:solidFill>
            </a:rPr>
            <a:t>Requirement</a:t>
          </a:r>
          <a:endParaRPr lang="en-US" sz="2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User is responsible to complete training, when required, for the role’s assignment</a:t>
          </a:r>
          <a:endParaRPr lang="en-US" sz="1800" kern="1200" dirty="0">
            <a:solidFill>
              <a:schemeClr val="bg1"/>
            </a:solidFill>
          </a:endParaRPr>
        </a:p>
      </dsp:txBody>
      <dsp:txXfrm>
        <a:off x="682322" y="56541"/>
        <a:ext cx="3014461" cy="1764753"/>
      </dsp:txXfrm>
    </dsp:sp>
    <dsp:sp modelId="{6FE1E9CE-9E2D-4B16-B9C4-92B5D0CA2466}">
      <dsp:nvSpPr>
        <dsp:cNvPr id="0" name=""/>
        <dsp:cNvSpPr/>
      </dsp:nvSpPr>
      <dsp:spPr>
        <a:xfrm>
          <a:off x="4026622" y="551509"/>
          <a:ext cx="662345" cy="774818"/>
        </a:xfrm>
        <a:prstGeom prst="rightArrow">
          <a:avLst>
            <a:gd name="adj1" fmla="val 60000"/>
            <a:gd name="adj2" fmla="val 50000"/>
          </a:avLst>
        </a:prstGeom>
        <a:solidFill>
          <a:srgbClr val="0064A4"/>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a:off x="4026622" y="706473"/>
        <a:ext cx="463642" cy="464890"/>
      </dsp:txXfrm>
    </dsp:sp>
    <dsp:sp modelId="{B0602BDF-BEAD-479F-BA43-E8C64275EFA4}">
      <dsp:nvSpPr>
        <dsp:cNvPr id="0" name=""/>
        <dsp:cNvSpPr/>
      </dsp:nvSpPr>
      <dsp:spPr>
        <a:xfrm>
          <a:off x="5001394" y="1637"/>
          <a:ext cx="3124269" cy="1874561"/>
        </a:xfrm>
        <a:prstGeom prst="roundRect">
          <a:avLst>
            <a:gd name="adj" fmla="val 10000"/>
          </a:avLst>
        </a:prstGeom>
        <a:solidFill>
          <a:srgbClr val="95C93D"/>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Verification</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User having completed training is to be verified by user’s immediate supervisor before submitting the KSAMS request</a:t>
          </a:r>
          <a:endParaRPr lang="en-US" sz="1800" kern="1200" dirty="0">
            <a:solidFill>
              <a:schemeClr val="tx1"/>
            </a:solidFill>
          </a:endParaRPr>
        </a:p>
      </dsp:txBody>
      <dsp:txXfrm>
        <a:off x="5056298" y="56541"/>
        <a:ext cx="3014461" cy="1764753"/>
      </dsp:txXfrm>
    </dsp:sp>
    <dsp:sp modelId="{F2711B19-0C3C-461A-9D74-FF5BA8B03867}">
      <dsp:nvSpPr>
        <dsp:cNvPr id="0" name=""/>
        <dsp:cNvSpPr/>
      </dsp:nvSpPr>
      <dsp:spPr>
        <a:xfrm rot="5400000">
          <a:off x="6232356" y="2094898"/>
          <a:ext cx="662345" cy="774818"/>
        </a:xfrm>
        <a:prstGeom prst="rightArrow">
          <a:avLst>
            <a:gd name="adj1" fmla="val 60000"/>
            <a:gd name="adj2" fmla="val 50000"/>
          </a:avLst>
        </a:prstGeom>
        <a:solidFill>
          <a:srgbClr val="95C93D"/>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5400000">
        <a:off x="6331084" y="2151135"/>
        <a:ext cx="464890" cy="463642"/>
      </dsp:txXfrm>
    </dsp:sp>
    <dsp:sp modelId="{9F9524E1-8753-4D79-93E6-B914B2BF0721}">
      <dsp:nvSpPr>
        <dsp:cNvPr id="0" name=""/>
        <dsp:cNvSpPr/>
      </dsp:nvSpPr>
      <dsp:spPr>
        <a:xfrm>
          <a:off x="5001394" y="3125906"/>
          <a:ext cx="3124269" cy="1874561"/>
        </a:xfrm>
        <a:prstGeom prst="roundRect">
          <a:avLst>
            <a:gd name="adj" fmla="val 10000"/>
          </a:avLst>
        </a:prstGeom>
        <a:solidFill>
          <a:srgbClr val="FFD2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Roles identified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Roles that require training have this identified in the name of the role in KSAMS by suffix “(Requires Training)”</a:t>
          </a:r>
          <a:endParaRPr lang="en-US" sz="1800" kern="1200" dirty="0">
            <a:solidFill>
              <a:schemeClr val="tx1"/>
            </a:solidFill>
          </a:endParaRPr>
        </a:p>
      </dsp:txBody>
      <dsp:txXfrm>
        <a:off x="5056298" y="3180810"/>
        <a:ext cx="3014461" cy="1764753"/>
      </dsp:txXfrm>
    </dsp:sp>
    <dsp:sp modelId="{E0067AE1-B447-4676-813D-0D4560318F16}">
      <dsp:nvSpPr>
        <dsp:cNvPr id="0" name=""/>
        <dsp:cNvSpPr/>
      </dsp:nvSpPr>
      <dsp:spPr>
        <a:xfrm rot="10800000">
          <a:off x="4064114" y="3675778"/>
          <a:ext cx="662345" cy="774818"/>
        </a:xfrm>
        <a:prstGeom prst="rightArrow">
          <a:avLst>
            <a:gd name="adj1" fmla="val 60000"/>
            <a:gd name="adj2" fmla="val 50000"/>
          </a:avLst>
        </a:prstGeom>
        <a:solidFill>
          <a:srgbClr val="FFD200"/>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10800000">
        <a:off x="4262817" y="3830742"/>
        <a:ext cx="463642" cy="464890"/>
      </dsp:txXfrm>
    </dsp:sp>
    <dsp:sp modelId="{0BFD7C51-1287-43E6-B70C-12B6032EE9A1}">
      <dsp:nvSpPr>
        <dsp:cNvPr id="0" name=""/>
        <dsp:cNvSpPr/>
      </dsp:nvSpPr>
      <dsp:spPr>
        <a:xfrm>
          <a:off x="627418" y="3125906"/>
          <a:ext cx="3124269" cy="1874561"/>
        </a:xfrm>
        <a:prstGeom prst="roundRect">
          <a:avLst>
            <a:gd name="adj" fmla="val 10000"/>
          </a:avLst>
        </a:prstGeom>
        <a:solidFill>
          <a:srgbClr val="F78D2D"/>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Where to find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Curricula is posted on Roles Wiki</a:t>
          </a:r>
          <a:endParaRPr lang="en-US" sz="1800" kern="1200" dirty="0">
            <a:solidFill>
              <a:schemeClr val="tx1"/>
            </a:solidFill>
          </a:endParaRPr>
        </a:p>
      </dsp:txBody>
      <dsp:txXfrm>
        <a:off x="682322" y="3180810"/>
        <a:ext cx="3014461" cy="176475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99227-312F-438A-8B97-803C13AB3BD4}">
      <dsp:nvSpPr>
        <dsp:cNvPr id="0" name=""/>
        <dsp:cNvSpPr/>
      </dsp:nvSpPr>
      <dsp:spPr>
        <a:xfrm>
          <a:off x="627418" y="1637"/>
          <a:ext cx="3124269" cy="1874561"/>
        </a:xfrm>
        <a:prstGeom prst="roundRect">
          <a:avLst>
            <a:gd name="adj" fmla="val 10000"/>
          </a:avLst>
        </a:prstGeom>
        <a:solidFill>
          <a:srgbClr val="0064A4"/>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bg1"/>
              </a:solidFill>
            </a:rPr>
            <a:t>Requirement</a:t>
          </a:r>
          <a:endParaRPr lang="en-US" sz="2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User is responsible to complete training, when required, for the role’s assignment</a:t>
          </a:r>
          <a:endParaRPr lang="en-US" sz="1800" kern="1200" dirty="0">
            <a:solidFill>
              <a:schemeClr val="bg1"/>
            </a:solidFill>
          </a:endParaRPr>
        </a:p>
      </dsp:txBody>
      <dsp:txXfrm>
        <a:off x="682322" y="56541"/>
        <a:ext cx="3014461" cy="1764753"/>
      </dsp:txXfrm>
    </dsp:sp>
    <dsp:sp modelId="{6FE1E9CE-9E2D-4B16-B9C4-92B5D0CA2466}">
      <dsp:nvSpPr>
        <dsp:cNvPr id="0" name=""/>
        <dsp:cNvSpPr/>
      </dsp:nvSpPr>
      <dsp:spPr>
        <a:xfrm>
          <a:off x="4026622" y="551509"/>
          <a:ext cx="662345" cy="774818"/>
        </a:xfrm>
        <a:prstGeom prst="rightArrow">
          <a:avLst>
            <a:gd name="adj1" fmla="val 60000"/>
            <a:gd name="adj2" fmla="val 50000"/>
          </a:avLst>
        </a:prstGeom>
        <a:solidFill>
          <a:srgbClr val="95C93D"/>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a:off x="4026622" y="706473"/>
        <a:ext cx="463642" cy="464890"/>
      </dsp:txXfrm>
    </dsp:sp>
    <dsp:sp modelId="{B0602BDF-BEAD-479F-BA43-E8C64275EFA4}">
      <dsp:nvSpPr>
        <dsp:cNvPr id="0" name=""/>
        <dsp:cNvSpPr/>
      </dsp:nvSpPr>
      <dsp:spPr>
        <a:xfrm>
          <a:off x="5001394" y="1637"/>
          <a:ext cx="3124269" cy="1874561"/>
        </a:xfrm>
        <a:prstGeom prst="roundRect">
          <a:avLst>
            <a:gd name="adj" fmla="val 10000"/>
          </a:avLst>
        </a:prstGeom>
        <a:solidFill>
          <a:srgbClr val="95C93D"/>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Verification</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User having completed training is to be verified by user’s immediate supervisor before submitting the KSAMS request</a:t>
          </a:r>
          <a:endParaRPr lang="en-US" sz="1800" kern="1200" dirty="0">
            <a:solidFill>
              <a:schemeClr val="tx1"/>
            </a:solidFill>
          </a:endParaRPr>
        </a:p>
      </dsp:txBody>
      <dsp:txXfrm>
        <a:off x="5056298" y="56541"/>
        <a:ext cx="3014461" cy="1764753"/>
      </dsp:txXfrm>
    </dsp:sp>
    <dsp:sp modelId="{F2711B19-0C3C-461A-9D74-FF5BA8B03867}">
      <dsp:nvSpPr>
        <dsp:cNvPr id="0" name=""/>
        <dsp:cNvSpPr/>
      </dsp:nvSpPr>
      <dsp:spPr>
        <a:xfrm rot="5400000">
          <a:off x="6232356" y="2094898"/>
          <a:ext cx="662345" cy="774818"/>
        </a:xfrm>
        <a:prstGeom prst="rightArrow">
          <a:avLst>
            <a:gd name="adj1" fmla="val 60000"/>
            <a:gd name="adj2" fmla="val 50000"/>
          </a:avLst>
        </a:prstGeom>
        <a:solidFill>
          <a:srgbClr val="95C93D"/>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5400000">
        <a:off x="6331084" y="2151135"/>
        <a:ext cx="464890" cy="463642"/>
      </dsp:txXfrm>
    </dsp:sp>
    <dsp:sp modelId="{9F9524E1-8753-4D79-93E6-B914B2BF0721}">
      <dsp:nvSpPr>
        <dsp:cNvPr id="0" name=""/>
        <dsp:cNvSpPr/>
      </dsp:nvSpPr>
      <dsp:spPr>
        <a:xfrm>
          <a:off x="5001394" y="3125906"/>
          <a:ext cx="3124269" cy="1874561"/>
        </a:xfrm>
        <a:prstGeom prst="roundRect">
          <a:avLst>
            <a:gd name="adj" fmla="val 10000"/>
          </a:avLst>
        </a:prstGeom>
        <a:solidFill>
          <a:srgbClr val="FFD2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Roles identified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Roles that require training have this identified in the name of the role in KSAMS by suffix “(Requires Training)”</a:t>
          </a:r>
          <a:endParaRPr lang="en-US" sz="1800" kern="1200" dirty="0">
            <a:solidFill>
              <a:schemeClr val="tx1"/>
            </a:solidFill>
          </a:endParaRPr>
        </a:p>
      </dsp:txBody>
      <dsp:txXfrm>
        <a:off x="5056298" y="3180810"/>
        <a:ext cx="3014461" cy="1764753"/>
      </dsp:txXfrm>
    </dsp:sp>
    <dsp:sp modelId="{E0067AE1-B447-4676-813D-0D4560318F16}">
      <dsp:nvSpPr>
        <dsp:cNvPr id="0" name=""/>
        <dsp:cNvSpPr/>
      </dsp:nvSpPr>
      <dsp:spPr>
        <a:xfrm rot="10800000">
          <a:off x="4064114" y="3675778"/>
          <a:ext cx="662345" cy="774818"/>
        </a:xfrm>
        <a:prstGeom prst="rightArrow">
          <a:avLst>
            <a:gd name="adj1" fmla="val 60000"/>
            <a:gd name="adj2" fmla="val 50000"/>
          </a:avLst>
        </a:prstGeom>
        <a:solidFill>
          <a:srgbClr val="FFD200"/>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10800000">
        <a:off x="4262817" y="3830742"/>
        <a:ext cx="463642" cy="464890"/>
      </dsp:txXfrm>
    </dsp:sp>
    <dsp:sp modelId="{0BFD7C51-1287-43E6-B70C-12B6032EE9A1}">
      <dsp:nvSpPr>
        <dsp:cNvPr id="0" name=""/>
        <dsp:cNvSpPr/>
      </dsp:nvSpPr>
      <dsp:spPr>
        <a:xfrm>
          <a:off x="627418" y="3125906"/>
          <a:ext cx="3124269" cy="1874561"/>
        </a:xfrm>
        <a:prstGeom prst="roundRect">
          <a:avLst>
            <a:gd name="adj" fmla="val 10000"/>
          </a:avLst>
        </a:prstGeom>
        <a:solidFill>
          <a:srgbClr val="F78D2D"/>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Where to find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Curricula is posted on Roles Wiki</a:t>
          </a:r>
          <a:endParaRPr lang="en-US" sz="1800" kern="1200" dirty="0">
            <a:solidFill>
              <a:schemeClr val="tx1"/>
            </a:solidFill>
          </a:endParaRPr>
        </a:p>
      </dsp:txBody>
      <dsp:txXfrm>
        <a:off x="682322" y="3180810"/>
        <a:ext cx="3014461" cy="17647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99227-312F-438A-8B97-803C13AB3BD4}">
      <dsp:nvSpPr>
        <dsp:cNvPr id="0" name=""/>
        <dsp:cNvSpPr/>
      </dsp:nvSpPr>
      <dsp:spPr>
        <a:xfrm>
          <a:off x="627418" y="1637"/>
          <a:ext cx="3124269" cy="1874561"/>
        </a:xfrm>
        <a:prstGeom prst="roundRect">
          <a:avLst>
            <a:gd name="adj" fmla="val 10000"/>
          </a:avLst>
        </a:prstGeom>
        <a:solidFill>
          <a:srgbClr val="0064A4"/>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bg1"/>
              </a:solidFill>
            </a:rPr>
            <a:t>Requirement</a:t>
          </a:r>
          <a:endParaRPr lang="en-US" sz="2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User is responsible to complete training, when required, for the role’s assignment</a:t>
          </a:r>
          <a:endParaRPr lang="en-US" sz="1800" kern="1200" dirty="0">
            <a:solidFill>
              <a:schemeClr val="bg1"/>
            </a:solidFill>
          </a:endParaRPr>
        </a:p>
      </dsp:txBody>
      <dsp:txXfrm>
        <a:off x="682322" y="56541"/>
        <a:ext cx="3014461" cy="1764753"/>
      </dsp:txXfrm>
    </dsp:sp>
    <dsp:sp modelId="{6FE1E9CE-9E2D-4B16-B9C4-92B5D0CA2466}">
      <dsp:nvSpPr>
        <dsp:cNvPr id="0" name=""/>
        <dsp:cNvSpPr/>
      </dsp:nvSpPr>
      <dsp:spPr>
        <a:xfrm>
          <a:off x="4026622" y="551509"/>
          <a:ext cx="662345" cy="774818"/>
        </a:xfrm>
        <a:prstGeom prst="rightArrow">
          <a:avLst>
            <a:gd name="adj1" fmla="val 60000"/>
            <a:gd name="adj2" fmla="val 50000"/>
          </a:avLst>
        </a:prstGeom>
        <a:solidFill>
          <a:srgbClr val="95C93D"/>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a:off x="4026622" y="706473"/>
        <a:ext cx="463642" cy="464890"/>
      </dsp:txXfrm>
    </dsp:sp>
    <dsp:sp modelId="{B0602BDF-BEAD-479F-BA43-E8C64275EFA4}">
      <dsp:nvSpPr>
        <dsp:cNvPr id="0" name=""/>
        <dsp:cNvSpPr/>
      </dsp:nvSpPr>
      <dsp:spPr>
        <a:xfrm>
          <a:off x="5001394" y="1637"/>
          <a:ext cx="3124269" cy="1874561"/>
        </a:xfrm>
        <a:prstGeom prst="roundRect">
          <a:avLst>
            <a:gd name="adj" fmla="val 10000"/>
          </a:avLst>
        </a:prstGeom>
        <a:solidFill>
          <a:srgbClr val="95C93D"/>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Verification</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User having completed training is to be verified by user’s immediate supervisor before submitting the KSAMS request</a:t>
          </a:r>
          <a:endParaRPr lang="en-US" sz="1800" kern="1200" dirty="0">
            <a:solidFill>
              <a:schemeClr val="tx1"/>
            </a:solidFill>
          </a:endParaRPr>
        </a:p>
      </dsp:txBody>
      <dsp:txXfrm>
        <a:off x="5056298" y="56541"/>
        <a:ext cx="3014461" cy="1764753"/>
      </dsp:txXfrm>
    </dsp:sp>
    <dsp:sp modelId="{F2711B19-0C3C-461A-9D74-FF5BA8B03867}">
      <dsp:nvSpPr>
        <dsp:cNvPr id="0" name=""/>
        <dsp:cNvSpPr/>
      </dsp:nvSpPr>
      <dsp:spPr>
        <a:xfrm rot="5400000">
          <a:off x="6232356" y="2094898"/>
          <a:ext cx="662345" cy="774818"/>
        </a:xfrm>
        <a:prstGeom prst="rightArrow">
          <a:avLst>
            <a:gd name="adj1" fmla="val 60000"/>
            <a:gd name="adj2" fmla="val 50000"/>
          </a:avLst>
        </a:prstGeom>
        <a:solidFill>
          <a:srgbClr val="FFD200"/>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5400000">
        <a:off x="6331084" y="2151135"/>
        <a:ext cx="464890" cy="463642"/>
      </dsp:txXfrm>
    </dsp:sp>
    <dsp:sp modelId="{9F9524E1-8753-4D79-93E6-B914B2BF0721}">
      <dsp:nvSpPr>
        <dsp:cNvPr id="0" name=""/>
        <dsp:cNvSpPr/>
      </dsp:nvSpPr>
      <dsp:spPr>
        <a:xfrm>
          <a:off x="5001394" y="3125906"/>
          <a:ext cx="3124269" cy="1874561"/>
        </a:xfrm>
        <a:prstGeom prst="roundRect">
          <a:avLst>
            <a:gd name="adj" fmla="val 10000"/>
          </a:avLst>
        </a:prstGeom>
        <a:solidFill>
          <a:srgbClr val="FFD2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Roles identified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Roles that require training have this identified in the name of the role in KSAMS by suffix “(Requires Training)”</a:t>
          </a:r>
          <a:endParaRPr lang="en-US" sz="1800" kern="1200" dirty="0">
            <a:solidFill>
              <a:schemeClr val="tx1"/>
            </a:solidFill>
          </a:endParaRPr>
        </a:p>
      </dsp:txBody>
      <dsp:txXfrm>
        <a:off x="5056298" y="3180810"/>
        <a:ext cx="3014461" cy="1764753"/>
      </dsp:txXfrm>
    </dsp:sp>
    <dsp:sp modelId="{E0067AE1-B447-4676-813D-0D4560318F16}">
      <dsp:nvSpPr>
        <dsp:cNvPr id="0" name=""/>
        <dsp:cNvSpPr/>
      </dsp:nvSpPr>
      <dsp:spPr>
        <a:xfrm rot="10800000">
          <a:off x="4064114" y="3675778"/>
          <a:ext cx="662345" cy="774818"/>
        </a:xfrm>
        <a:prstGeom prst="rightArrow">
          <a:avLst>
            <a:gd name="adj1" fmla="val 60000"/>
            <a:gd name="adj2" fmla="val 50000"/>
          </a:avLst>
        </a:prstGeom>
        <a:solidFill>
          <a:srgbClr val="F78D2D"/>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10800000">
        <a:off x="4262817" y="3830742"/>
        <a:ext cx="463642" cy="464890"/>
      </dsp:txXfrm>
    </dsp:sp>
    <dsp:sp modelId="{0BFD7C51-1287-43E6-B70C-12B6032EE9A1}">
      <dsp:nvSpPr>
        <dsp:cNvPr id="0" name=""/>
        <dsp:cNvSpPr/>
      </dsp:nvSpPr>
      <dsp:spPr>
        <a:xfrm>
          <a:off x="627418" y="3125906"/>
          <a:ext cx="3124269" cy="1874561"/>
        </a:xfrm>
        <a:prstGeom prst="roundRect">
          <a:avLst>
            <a:gd name="adj" fmla="val 10000"/>
          </a:avLst>
        </a:prstGeom>
        <a:solidFill>
          <a:srgbClr val="F78D2D"/>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Where to find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Curricula is posted on Roles Wiki</a:t>
          </a:r>
          <a:endParaRPr lang="en-US" sz="1800" kern="1200" dirty="0">
            <a:solidFill>
              <a:schemeClr val="tx1"/>
            </a:solidFill>
          </a:endParaRPr>
        </a:p>
      </dsp:txBody>
      <dsp:txXfrm>
        <a:off x="682322" y="3180810"/>
        <a:ext cx="3014461" cy="176475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99227-312F-438A-8B97-803C13AB3BD4}">
      <dsp:nvSpPr>
        <dsp:cNvPr id="0" name=""/>
        <dsp:cNvSpPr/>
      </dsp:nvSpPr>
      <dsp:spPr>
        <a:xfrm>
          <a:off x="627418" y="1637"/>
          <a:ext cx="3124269" cy="1874561"/>
        </a:xfrm>
        <a:prstGeom prst="roundRect">
          <a:avLst>
            <a:gd name="adj" fmla="val 10000"/>
          </a:avLst>
        </a:prstGeom>
        <a:solidFill>
          <a:srgbClr val="0064A4"/>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bg1"/>
              </a:solidFill>
            </a:rPr>
            <a:t>Requirement</a:t>
          </a:r>
          <a:endParaRPr lang="en-US" sz="24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smtClean="0">
              <a:solidFill>
                <a:schemeClr val="bg1"/>
              </a:solidFill>
            </a:rPr>
            <a:t>User is responsible to complete training, when required, for the role’s assignment</a:t>
          </a:r>
          <a:endParaRPr lang="en-US" sz="1800" kern="1200" dirty="0">
            <a:solidFill>
              <a:schemeClr val="bg1"/>
            </a:solidFill>
          </a:endParaRPr>
        </a:p>
      </dsp:txBody>
      <dsp:txXfrm>
        <a:off x="682322" y="56541"/>
        <a:ext cx="3014461" cy="1764753"/>
      </dsp:txXfrm>
    </dsp:sp>
    <dsp:sp modelId="{6FE1E9CE-9E2D-4B16-B9C4-92B5D0CA2466}">
      <dsp:nvSpPr>
        <dsp:cNvPr id="0" name=""/>
        <dsp:cNvSpPr/>
      </dsp:nvSpPr>
      <dsp:spPr>
        <a:xfrm>
          <a:off x="4026622" y="551509"/>
          <a:ext cx="662345" cy="774818"/>
        </a:xfrm>
        <a:prstGeom prst="rightArrow">
          <a:avLst>
            <a:gd name="adj1" fmla="val 60000"/>
            <a:gd name="adj2" fmla="val 50000"/>
          </a:avLst>
        </a:prstGeom>
        <a:solidFill>
          <a:srgbClr val="95C93D"/>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a:off x="4026622" y="706473"/>
        <a:ext cx="463642" cy="464890"/>
      </dsp:txXfrm>
    </dsp:sp>
    <dsp:sp modelId="{B0602BDF-BEAD-479F-BA43-E8C64275EFA4}">
      <dsp:nvSpPr>
        <dsp:cNvPr id="0" name=""/>
        <dsp:cNvSpPr/>
      </dsp:nvSpPr>
      <dsp:spPr>
        <a:xfrm>
          <a:off x="5001394" y="1637"/>
          <a:ext cx="3124269" cy="1874561"/>
        </a:xfrm>
        <a:prstGeom prst="roundRect">
          <a:avLst>
            <a:gd name="adj" fmla="val 10000"/>
          </a:avLst>
        </a:prstGeom>
        <a:solidFill>
          <a:srgbClr val="95C93D"/>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Verification</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User having completed training is to be verified by user’s immediate supervisor before submitting the KSAMS request</a:t>
          </a:r>
          <a:endParaRPr lang="en-US" sz="1800" kern="1200" dirty="0">
            <a:solidFill>
              <a:schemeClr val="tx1"/>
            </a:solidFill>
          </a:endParaRPr>
        </a:p>
      </dsp:txBody>
      <dsp:txXfrm>
        <a:off x="5056298" y="56541"/>
        <a:ext cx="3014461" cy="1764753"/>
      </dsp:txXfrm>
    </dsp:sp>
    <dsp:sp modelId="{F2711B19-0C3C-461A-9D74-FF5BA8B03867}">
      <dsp:nvSpPr>
        <dsp:cNvPr id="0" name=""/>
        <dsp:cNvSpPr/>
      </dsp:nvSpPr>
      <dsp:spPr>
        <a:xfrm rot="5400000">
          <a:off x="6232356" y="2094898"/>
          <a:ext cx="662345" cy="774818"/>
        </a:xfrm>
        <a:prstGeom prst="rightArrow">
          <a:avLst>
            <a:gd name="adj1" fmla="val 60000"/>
            <a:gd name="adj2" fmla="val 50000"/>
          </a:avLst>
        </a:prstGeom>
        <a:solidFill>
          <a:srgbClr val="FFD200"/>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5400000">
        <a:off x="6331084" y="2151135"/>
        <a:ext cx="464890" cy="463642"/>
      </dsp:txXfrm>
    </dsp:sp>
    <dsp:sp modelId="{9F9524E1-8753-4D79-93E6-B914B2BF0721}">
      <dsp:nvSpPr>
        <dsp:cNvPr id="0" name=""/>
        <dsp:cNvSpPr/>
      </dsp:nvSpPr>
      <dsp:spPr>
        <a:xfrm>
          <a:off x="5001394" y="3125906"/>
          <a:ext cx="3124269" cy="1874561"/>
        </a:xfrm>
        <a:prstGeom prst="roundRect">
          <a:avLst>
            <a:gd name="adj" fmla="val 10000"/>
          </a:avLst>
        </a:prstGeom>
        <a:solidFill>
          <a:srgbClr val="FFD200"/>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Roles identified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Roles that require training have this identified in the name of the role in KSAMS by suffix “(Requires Training)”</a:t>
          </a:r>
          <a:endParaRPr lang="en-US" sz="1800" kern="1200" dirty="0">
            <a:solidFill>
              <a:schemeClr val="tx1"/>
            </a:solidFill>
          </a:endParaRPr>
        </a:p>
      </dsp:txBody>
      <dsp:txXfrm>
        <a:off x="5056298" y="3180810"/>
        <a:ext cx="3014461" cy="1764753"/>
      </dsp:txXfrm>
    </dsp:sp>
    <dsp:sp modelId="{E0067AE1-B447-4676-813D-0D4560318F16}">
      <dsp:nvSpPr>
        <dsp:cNvPr id="0" name=""/>
        <dsp:cNvSpPr/>
      </dsp:nvSpPr>
      <dsp:spPr>
        <a:xfrm rot="10800000">
          <a:off x="4064114" y="3675778"/>
          <a:ext cx="662345" cy="774818"/>
        </a:xfrm>
        <a:prstGeom prst="rightArrow">
          <a:avLst>
            <a:gd name="adj1" fmla="val 60000"/>
            <a:gd name="adj2" fmla="val 50000"/>
          </a:avLst>
        </a:prstGeom>
        <a:solidFill>
          <a:srgbClr val="F78D2D"/>
        </a:solidFill>
        <a:ln>
          <a:noFill/>
        </a:ln>
        <a:effectLst>
          <a:outerShdw blurRad="50800" dist="38100" dir="2700000" algn="tl" rotWithShape="0">
            <a:prstClr val="black">
              <a:alpha val="40000"/>
            </a:prst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dirty="0"/>
        </a:p>
      </dsp:txBody>
      <dsp:txXfrm rot="10800000">
        <a:off x="4262817" y="3830742"/>
        <a:ext cx="463642" cy="464890"/>
      </dsp:txXfrm>
    </dsp:sp>
    <dsp:sp modelId="{0BFD7C51-1287-43E6-B70C-12B6032EE9A1}">
      <dsp:nvSpPr>
        <dsp:cNvPr id="0" name=""/>
        <dsp:cNvSpPr/>
      </dsp:nvSpPr>
      <dsp:spPr>
        <a:xfrm>
          <a:off x="627418" y="3125906"/>
          <a:ext cx="3124269" cy="1874561"/>
        </a:xfrm>
        <a:prstGeom prst="roundRect">
          <a:avLst>
            <a:gd name="adj" fmla="val 10000"/>
          </a:avLst>
        </a:prstGeom>
        <a:solidFill>
          <a:srgbClr val="F78D2D"/>
        </a:soli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solidFill>
                <a:schemeClr val="tx1"/>
              </a:solidFill>
            </a:rPr>
            <a:t>Where to find</a:t>
          </a:r>
          <a:endParaRPr lang="en-US" sz="2400" kern="1200" dirty="0">
            <a:solidFill>
              <a:schemeClr val="tx1"/>
            </a:solidFill>
          </a:endParaRPr>
        </a:p>
        <a:p>
          <a:pPr marL="171450" lvl="1" indent="-171450" algn="l" defTabSz="800100">
            <a:lnSpc>
              <a:spcPct val="90000"/>
            </a:lnSpc>
            <a:spcBef>
              <a:spcPct val="0"/>
            </a:spcBef>
            <a:spcAft>
              <a:spcPct val="15000"/>
            </a:spcAft>
            <a:buChar char="••"/>
          </a:pPr>
          <a:r>
            <a:rPr lang="en-US" sz="1800" kern="1200" dirty="0" smtClean="0">
              <a:solidFill>
                <a:schemeClr val="tx1"/>
              </a:solidFill>
            </a:rPr>
            <a:t>Curricula is posted on Roles Wiki</a:t>
          </a:r>
          <a:endParaRPr lang="en-US" sz="1800" kern="1200" dirty="0">
            <a:solidFill>
              <a:schemeClr val="tx1"/>
            </a:solidFill>
          </a:endParaRPr>
        </a:p>
      </dsp:txBody>
      <dsp:txXfrm>
        <a:off x="682322" y="3180810"/>
        <a:ext cx="3014461" cy="1764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E7FA7-2200-474A-A99F-3A974246DA53}">
      <dsp:nvSpPr>
        <dsp:cNvPr id="0" name=""/>
        <dsp:cNvSpPr/>
      </dsp:nvSpPr>
      <dsp:spPr>
        <a:xfrm>
          <a:off x="-4961680" y="-760254"/>
          <a:ext cx="5909195" cy="5909195"/>
        </a:xfrm>
        <a:prstGeom prst="blockArc">
          <a:avLst>
            <a:gd name="adj1" fmla="val 18900000"/>
            <a:gd name="adj2" fmla="val 2700000"/>
            <a:gd name="adj3" fmla="val 36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E2854F-B583-49DF-9080-F695508E16EF}">
      <dsp:nvSpPr>
        <dsp:cNvPr id="0" name=""/>
        <dsp:cNvSpPr/>
      </dsp:nvSpPr>
      <dsp:spPr>
        <a:xfrm>
          <a:off x="609398" y="438868"/>
          <a:ext cx="3317776" cy="877737"/>
        </a:xfrm>
        <a:prstGeom prst="rect">
          <a:avLst/>
        </a:prstGeom>
        <a:solidFill>
          <a:srgbClr val="1D579B">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1: UCPath Security Primer</a:t>
          </a:r>
        </a:p>
      </dsp:txBody>
      <dsp:txXfrm>
        <a:off x="609398" y="438868"/>
        <a:ext cx="3317776" cy="877737"/>
      </dsp:txXfrm>
    </dsp:sp>
    <dsp:sp modelId="{471854D1-846C-4B50-8281-77CAD1429FF9}">
      <dsp:nvSpPr>
        <dsp:cNvPr id="0" name=""/>
        <dsp:cNvSpPr/>
      </dsp:nvSpPr>
      <dsp:spPr>
        <a:xfrm>
          <a:off x="60813" y="329151"/>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 modelId="{340503F1-F8DF-4311-A028-91AB6F39A540}">
      <dsp:nvSpPr>
        <dsp:cNvPr id="0" name=""/>
        <dsp:cNvSpPr/>
      </dsp:nvSpPr>
      <dsp:spPr>
        <a:xfrm>
          <a:off x="928456" y="1755474"/>
          <a:ext cx="2998718" cy="877737"/>
        </a:xfrm>
        <a:prstGeom prst="rect">
          <a:avLst/>
        </a:prstGeom>
        <a:solidFill>
          <a:srgbClr val="1D579B"/>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2: UCI UCPath Security</a:t>
          </a:r>
        </a:p>
      </dsp:txBody>
      <dsp:txXfrm>
        <a:off x="928456" y="1755474"/>
        <a:ext cx="2998718" cy="877737"/>
      </dsp:txXfrm>
    </dsp:sp>
    <dsp:sp modelId="{CC02BE62-3B7D-4461-9C39-EC575DDD736B}">
      <dsp:nvSpPr>
        <dsp:cNvPr id="0" name=""/>
        <dsp:cNvSpPr/>
      </dsp:nvSpPr>
      <dsp:spPr>
        <a:xfrm>
          <a:off x="379870" y="1645757"/>
          <a:ext cx="1097171" cy="1097171"/>
        </a:xfrm>
        <a:prstGeom prst="ellipse">
          <a:avLst/>
        </a:prstGeom>
        <a:solidFill>
          <a:prstClr val="white">
            <a:hueOff val="0"/>
            <a:satOff val="0"/>
            <a:lumOff val="0"/>
            <a:alphaOff val="0"/>
          </a:prstClr>
        </a:solidFill>
        <a:ln w="25400" cap="flat" cmpd="sng" algn="ctr">
          <a:solidFill>
            <a:srgbClr val="1D579B"/>
          </a:solidFill>
          <a:prstDash val="solid"/>
        </a:ln>
        <a:effectLst/>
      </dsp:spPr>
      <dsp:style>
        <a:lnRef idx="2">
          <a:scrgbClr r="0" g="0" b="0"/>
        </a:lnRef>
        <a:fillRef idx="1">
          <a:scrgbClr r="0" g="0" b="0"/>
        </a:fillRef>
        <a:effectRef idx="0">
          <a:scrgbClr r="0" g="0" b="0"/>
        </a:effectRef>
        <a:fontRef idx="minor"/>
      </dsp:style>
    </dsp:sp>
    <dsp:sp modelId="{B85D5DAB-9059-423B-AA7C-3ADE579ACB93}">
      <dsp:nvSpPr>
        <dsp:cNvPr id="0" name=""/>
        <dsp:cNvSpPr/>
      </dsp:nvSpPr>
      <dsp:spPr>
        <a:xfrm>
          <a:off x="609398" y="3072080"/>
          <a:ext cx="3317776" cy="877737"/>
        </a:xfrm>
        <a:prstGeom prst="rect">
          <a:avLst/>
        </a:prstGeom>
        <a:solidFill>
          <a:srgbClr val="1D579B">
            <a:alpha val="4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ctr" defTabSz="977900">
            <a:lnSpc>
              <a:spcPct val="90000"/>
            </a:lnSpc>
            <a:spcBef>
              <a:spcPct val="0"/>
            </a:spcBef>
            <a:spcAft>
              <a:spcPct val="35000"/>
            </a:spcAft>
            <a:buNone/>
          </a:pPr>
          <a:r>
            <a:rPr lang="en-US" sz="1600" kern="1200" dirty="0">
              <a:solidFill>
                <a:prstClr val="white"/>
              </a:solidFill>
              <a:latin typeface="Calibri"/>
              <a:ea typeface="+mn-ea"/>
              <a:cs typeface="+mn-cs"/>
            </a:rPr>
            <a:t>3: </a:t>
          </a:r>
          <a:r>
            <a:rPr lang="en-US" sz="1600" kern="1200" dirty="0" smtClean="0">
              <a:solidFill>
                <a:prstClr val="white"/>
              </a:solidFill>
              <a:latin typeface="Calibri"/>
              <a:ea typeface="+mn-ea"/>
              <a:cs typeface="+mn-cs"/>
            </a:rPr>
            <a:t>KSAMS Request &amp; Approval Process</a:t>
          </a:r>
          <a:endParaRPr lang="en-US" sz="1600" kern="1200" dirty="0">
            <a:solidFill>
              <a:prstClr val="white"/>
            </a:solidFill>
            <a:latin typeface="Calibri"/>
            <a:ea typeface="+mn-ea"/>
            <a:cs typeface="+mn-cs"/>
          </a:endParaRPr>
        </a:p>
      </dsp:txBody>
      <dsp:txXfrm>
        <a:off x="609398" y="3072080"/>
        <a:ext cx="3317776" cy="877737"/>
      </dsp:txXfrm>
    </dsp:sp>
    <dsp:sp modelId="{B1723BF4-D7DD-4C17-A6F3-37C20564B5D8}">
      <dsp:nvSpPr>
        <dsp:cNvPr id="0" name=""/>
        <dsp:cNvSpPr/>
      </dsp:nvSpPr>
      <dsp:spPr>
        <a:xfrm>
          <a:off x="60813" y="2962363"/>
          <a:ext cx="1097171" cy="1097171"/>
        </a:xfrm>
        <a:prstGeom prst="ellipse">
          <a:avLst/>
        </a:prstGeom>
        <a:solidFill>
          <a:prstClr val="white">
            <a:hueOff val="0"/>
            <a:satOff val="0"/>
            <a:lumOff val="0"/>
            <a:alphaOff val="0"/>
          </a:prstClr>
        </a:solidFill>
        <a:ln w="25400" cap="flat" cmpd="sng" algn="ctr">
          <a:solidFill>
            <a:srgbClr val="1D579B">
              <a:alpha val="4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4B6F1-2DA3-4667-940B-F741DF86D0B2}">
      <dsp:nvSpPr>
        <dsp:cNvPr id="0" name=""/>
        <dsp:cNvSpPr/>
      </dsp:nvSpPr>
      <dsp:spPr>
        <a:xfrm>
          <a:off x="571" y="690121"/>
          <a:ext cx="2460113" cy="2952136"/>
        </a:xfrm>
        <a:prstGeom prst="roundRect">
          <a:avLst>
            <a:gd name="adj" fmla="val 5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en-US" sz="1600" kern="1200" dirty="0" smtClean="0">
              <a:solidFill>
                <a:schemeClr val="bg1"/>
              </a:solidFill>
            </a:rPr>
            <a:t>Determine Access Needs</a:t>
          </a:r>
          <a:endParaRPr lang="en-US" sz="1600" kern="1200" dirty="0">
            <a:solidFill>
              <a:schemeClr val="bg1"/>
            </a:solidFill>
          </a:endParaRPr>
        </a:p>
      </dsp:txBody>
      <dsp:txXfrm rot="16200000">
        <a:off x="-963792" y="1654486"/>
        <a:ext cx="2420751" cy="492022"/>
      </dsp:txXfrm>
    </dsp:sp>
    <dsp:sp modelId="{77B85797-3762-4E4B-8ED1-48336BADF54E}">
      <dsp:nvSpPr>
        <dsp:cNvPr id="0" name=""/>
        <dsp:cNvSpPr/>
      </dsp:nvSpPr>
      <dsp:spPr>
        <a:xfrm>
          <a:off x="492594" y="690121"/>
          <a:ext cx="1832784" cy="29521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7447" rIns="0" bIns="0" numCol="1" spcCol="1270" anchor="t" anchorCtr="0">
          <a:noAutofit/>
        </a:bodyPr>
        <a:lstStyle/>
        <a:p>
          <a:pPr lvl="0" algn="l" defTabSz="1911350">
            <a:lnSpc>
              <a:spcPct val="90000"/>
            </a:lnSpc>
            <a:spcBef>
              <a:spcPct val="0"/>
            </a:spcBef>
            <a:spcAft>
              <a:spcPct val="35000"/>
            </a:spcAft>
          </a:pPr>
          <a:r>
            <a:rPr lang="en-US" sz="4300" kern="1200" dirty="0" smtClean="0">
              <a:solidFill>
                <a:schemeClr val="bg1"/>
              </a:solidFill>
            </a:rPr>
            <a:t>Visit UCPath Website</a:t>
          </a:r>
          <a:endParaRPr lang="en-US" sz="4300" kern="1200" dirty="0">
            <a:solidFill>
              <a:schemeClr val="bg1"/>
            </a:solidFill>
          </a:endParaRPr>
        </a:p>
      </dsp:txBody>
      <dsp:txXfrm>
        <a:off x="492594" y="690121"/>
        <a:ext cx="1832784" cy="2952136"/>
      </dsp:txXfrm>
    </dsp:sp>
    <dsp:sp modelId="{B172EAD4-40A6-48B0-8C68-003095155B24}">
      <dsp:nvSpPr>
        <dsp:cNvPr id="0" name=""/>
        <dsp:cNvSpPr/>
      </dsp:nvSpPr>
      <dsp:spPr>
        <a:xfrm>
          <a:off x="2546789" y="690121"/>
          <a:ext cx="2460113" cy="2952136"/>
        </a:xfrm>
        <a:prstGeom prst="roundRect">
          <a:avLst>
            <a:gd name="adj" fmla="val 5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8006" rIns="62230" bIns="0" numCol="1" spcCol="1270" anchor="t" anchorCtr="0">
          <a:noAutofit/>
        </a:bodyPr>
        <a:lstStyle/>
        <a:p>
          <a:pPr lvl="0" algn="r" defTabSz="622300">
            <a:lnSpc>
              <a:spcPct val="90000"/>
            </a:lnSpc>
            <a:spcBef>
              <a:spcPct val="0"/>
            </a:spcBef>
            <a:spcAft>
              <a:spcPct val="35000"/>
            </a:spcAft>
          </a:pPr>
          <a:r>
            <a:rPr lang="en-US" sz="1400" b="1" kern="1200" dirty="0" smtClean="0">
              <a:solidFill>
                <a:schemeClr val="tx1"/>
              </a:solidFill>
            </a:rPr>
            <a:t>Determine appropriate Roles</a:t>
          </a:r>
          <a:endParaRPr lang="en-US" sz="1400" b="1" kern="1200" dirty="0">
            <a:solidFill>
              <a:schemeClr val="tx1"/>
            </a:solidFill>
          </a:endParaRPr>
        </a:p>
      </dsp:txBody>
      <dsp:txXfrm rot="16200000">
        <a:off x="1582424" y="1654486"/>
        <a:ext cx="2420751" cy="492022"/>
      </dsp:txXfrm>
    </dsp:sp>
    <dsp:sp modelId="{647ACFB7-6E81-450D-9271-3F95084D6550}">
      <dsp:nvSpPr>
        <dsp:cNvPr id="0" name=""/>
        <dsp:cNvSpPr/>
      </dsp:nvSpPr>
      <dsp:spPr>
        <a:xfrm rot="5400000">
          <a:off x="2342247" y="3035439"/>
          <a:ext cx="433684" cy="369017"/>
        </a:xfrm>
        <a:prstGeom prst="flowChartExtra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51964D66-5979-436A-B695-DD388144E072}">
      <dsp:nvSpPr>
        <dsp:cNvPr id="0" name=""/>
        <dsp:cNvSpPr/>
      </dsp:nvSpPr>
      <dsp:spPr>
        <a:xfrm>
          <a:off x="3038811" y="690121"/>
          <a:ext cx="1832784" cy="29521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7447" rIns="0" bIns="0" numCol="1" spcCol="1270" anchor="t" anchorCtr="0">
          <a:noAutofit/>
        </a:bodyPr>
        <a:lstStyle/>
        <a:p>
          <a:pPr lvl="0" algn="l" defTabSz="1911350">
            <a:lnSpc>
              <a:spcPct val="90000"/>
            </a:lnSpc>
            <a:spcBef>
              <a:spcPct val="0"/>
            </a:spcBef>
            <a:spcAft>
              <a:spcPct val="35000"/>
            </a:spcAft>
          </a:pPr>
          <a:r>
            <a:rPr lang="en-US" sz="4300" kern="1200" dirty="0" smtClean="0">
              <a:solidFill>
                <a:schemeClr val="tx1"/>
              </a:solidFill>
            </a:rPr>
            <a:t>Review Roles Wiki</a:t>
          </a:r>
          <a:endParaRPr lang="en-US" sz="4300" kern="1200" dirty="0">
            <a:solidFill>
              <a:schemeClr val="tx1"/>
            </a:solidFill>
          </a:endParaRPr>
        </a:p>
      </dsp:txBody>
      <dsp:txXfrm>
        <a:off x="3038811" y="690121"/>
        <a:ext cx="1832784" cy="2952136"/>
      </dsp:txXfrm>
    </dsp:sp>
    <dsp:sp modelId="{45EA8FEF-BA1F-4BCB-8CDD-5FCAB014875B}">
      <dsp:nvSpPr>
        <dsp:cNvPr id="0" name=""/>
        <dsp:cNvSpPr/>
      </dsp:nvSpPr>
      <dsp:spPr>
        <a:xfrm>
          <a:off x="5093006" y="690121"/>
          <a:ext cx="2460113" cy="2952136"/>
        </a:xfrm>
        <a:prstGeom prst="roundRect">
          <a:avLst>
            <a:gd name="adj" fmla="val 5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en-US" sz="1600" b="1" kern="1200" dirty="0" smtClean="0">
              <a:solidFill>
                <a:schemeClr val="tx1"/>
              </a:solidFill>
            </a:rPr>
            <a:t>KSAMS</a:t>
          </a:r>
          <a:endParaRPr lang="en-US" sz="1600" b="1" kern="1200" dirty="0">
            <a:solidFill>
              <a:schemeClr val="tx1"/>
            </a:solidFill>
          </a:endParaRPr>
        </a:p>
      </dsp:txBody>
      <dsp:txXfrm rot="16200000">
        <a:off x="4128642" y="1654486"/>
        <a:ext cx="2420751" cy="492022"/>
      </dsp:txXfrm>
    </dsp:sp>
    <dsp:sp modelId="{6F8B2E6F-D8D0-4E2A-9E87-4A133BE68F58}">
      <dsp:nvSpPr>
        <dsp:cNvPr id="0" name=""/>
        <dsp:cNvSpPr/>
      </dsp:nvSpPr>
      <dsp:spPr>
        <a:xfrm rot="5400000">
          <a:off x="4888465" y="3035439"/>
          <a:ext cx="433684" cy="369017"/>
        </a:xfrm>
        <a:prstGeom prst="flowChartExtra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698A0926-24DD-4212-A9BF-2AA2318BF97F}">
      <dsp:nvSpPr>
        <dsp:cNvPr id="0" name=""/>
        <dsp:cNvSpPr/>
      </dsp:nvSpPr>
      <dsp:spPr>
        <a:xfrm>
          <a:off x="5585029" y="690121"/>
          <a:ext cx="1832784" cy="29521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7447" rIns="0" bIns="0" numCol="1" spcCol="1270" anchor="t" anchorCtr="0">
          <a:noAutofit/>
        </a:bodyPr>
        <a:lstStyle/>
        <a:p>
          <a:pPr lvl="0" algn="l" defTabSz="1911350">
            <a:lnSpc>
              <a:spcPct val="90000"/>
            </a:lnSpc>
            <a:spcBef>
              <a:spcPct val="0"/>
            </a:spcBef>
            <a:spcAft>
              <a:spcPct val="35000"/>
            </a:spcAft>
          </a:pPr>
          <a:r>
            <a:rPr lang="en-US" sz="4300" kern="1200" dirty="0" smtClean="0">
              <a:solidFill>
                <a:schemeClr val="tx1"/>
              </a:solidFill>
            </a:rPr>
            <a:t>Submit Request</a:t>
          </a:r>
          <a:endParaRPr lang="en-US" sz="4300" kern="1200" dirty="0">
            <a:solidFill>
              <a:schemeClr val="tx1"/>
            </a:solidFill>
          </a:endParaRPr>
        </a:p>
      </dsp:txBody>
      <dsp:txXfrm>
        <a:off x="5585029" y="690121"/>
        <a:ext cx="1832784" cy="2952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0E43-00E0-436A-A31F-D7BC1C637477}">
      <dsp:nvSpPr>
        <dsp:cNvPr id="0" name=""/>
        <dsp:cNvSpPr/>
      </dsp:nvSpPr>
      <dsp:spPr>
        <a:xfrm>
          <a:off x="888" y="0"/>
          <a:ext cx="2310721" cy="4962611"/>
        </a:xfrm>
        <a:prstGeom prst="roundRect">
          <a:avLst>
            <a:gd name="adj" fmla="val 10000"/>
          </a:avLst>
        </a:prstGeom>
        <a:solidFill>
          <a:srgbClr val="0064A4">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Transaction Initiator</a:t>
          </a:r>
        </a:p>
      </dsp:txBody>
      <dsp:txXfrm>
        <a:off x="888" y="0"/>
        <a:ext cx="2310721" cy="1488783"/>
      </dsp:txXfrm>
    </dsp:sp>
    <dsp:sp modelId="{4B8D6333-BD26-4AF7-B0E1-E9574876053E}">
      <dsp:nvSpPr>
        <dsp:cNvPr id="0" name=""/>
        <dsp:cNvSpPr/>
      </dsp:nvSpPr>
      <dsp:spPr>
        <a:xfrm>
          <a:off x="231960" y="1488904"/>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Workforce Administration</a:t>
          </a:r>
        </a:p>
      </dsp:txBody>
      <dsp:txXfrm>
        <a:off x="253134" y="1510078"/>
        <a:ext cx="1806229" cy="680598"/>
      </dsp:txXfrm>
    </dsp:sp>
    <dsp:sp modelId="{E488E351-DFD5-4CBA-87FC-4665DFCF5E04}">
      <dsp:nvSpPr>
        <dsp:cNvPr id="0" name=""/>
        <dsp:cNvSpPr/>
      </dsp:nvSpPr>
      <dsp:spPr>
        <a:xfrm>
          <a:off x="231960" y="2323073"/>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Payroll</a:t>
          </a:r>
        </a:p>
      </dsp:txBody>
      <dsp:txXfrm>
        <a:off x="253134" y="2344247"/>
        <a:ext cx="1806229" cy="680598"/>
      </dsp:txXfrm>
    </dsp:sp>
    <dsp:sp modelId="{0B908002-3905-4EA5-9724-F8306B83D309}">
      <dsp:nvSpPr>
        <dsp:cNvPr id="0" name=""/>
        <dsp:cNvSpPr/>
      </dsp:nvSpPr>
      <dsp:spPr>
        <a:xfrm>
          <a:off x="231960" y="3157243"/>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GL Funding Entry</a:t>
          </a:r>
        </a:p>
      </dsp:txBody>
      <dsp:txXfrm>
        <a:off x="253134" y="3178417"/>
        <a:ext cx="1806229" cy="680598"/>
      </dsp:txXfrm>
    </dsp:sp>
    <dsp:sp modelId="{2AA4721E-6960-439A-9AC8-7B57F36D4F92}">
      <dsp:nvSpPr>
        <dsp:cNvPr id="0" name=""/>
        <dsp:cNvSpPr/>
      </dsp:nvSpPr>
      <dsp:spPr>
        <a:xfrm>
          <a:off x="231960" y="3991412"/>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GL Cost Transfer</a:t>
          </a:r>
        </a:p>
      </dsp:txBody>
      <dsp:txXfrm>
        <a:off x="253134" y="4012586"/>
        <a:ext cx="1806229" cy="680598"/>
      </dsp:txXfrm>
    </dsp:sp>
    <dsp:sp modelId="{CE023732-B403-4EB6-971E-E84BCE52C8FF}">
      <dsp:nvSpPr>
        <dsp:cNvPr id="0" name=""/>
        <dsp:cNvSpPr/>
      </dsp:nvSpPr>
      <dsp:spPr>
        <a:xfrm>
          <a:off x="2462869" y="0"/>
          <a:ext cx="2310721" cy="4962611"/>
        </a:xfrm>
        <a:prstGeom prst="roundRect">
          <a:avLst>
            <a:gd name="adj" fmla="val 10000"/>
          </a:avLst>
        </a:prstGeom>
        <a:solidFill>
          <a:srgbClr val="FFD200">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AWE</a:t>
          </a:r>
          <a:br>
            <a:rPr lang="en-US" sz="2400" b="1" kern="1200" dirty="0">
              <a:solidFill>
                <a:schemeClr val="tx1"/>
              </a:solidFill>
            </a:rPr>
          </a:br>
          <a:r>
            <a:rPr lang="en-US" sz="2400" b="1" kern="1200" dirty="0">
              <a:solidFill>
                <a:schemeClr val="tx1"/>
              </a:solidFill>
            </a:rPr>
            <a:t>Transaction Approver</a:t>
          </a:r>
        </a:p>
      </dsp:txBody>
      <dsp:txXfrm>
        <a:off x="2462869" y="0"/>
        <a:ext cx="2310721" cy="1488783"/>
      </dsp:txXfrm>
    </dsp:sp>
    <dsp:sp modelId="{512AA6C4-D62B-464C-B44B-FB7E9618F363}">
      <dsp:nvSpPr>
        <dsp:cNvPr id="0" name=""/>
        <dsp:cNvSpPr/>
      </dsp:nvSpPr>
      <dsp:spPr>
        <a:xfrm>
          <a:off x="2715986" y="1489207"/>
          <a:ext cx="1848577" cy="974954"/>
        </a:xfrm>
        <a:prstGeom prst="roundRect">
          <a:avLst>
            <a:gd name="adj" fmla="val 10000"/>
          </a:avLst>
        </a:prstGeom>
        <a:solidFill>
          <a:srgbClr val="FFD2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Workforce Administration</a:t>
          </a:r>
        </a:p>
      </dsp:txBody>
      <dsp:txXfrm>
        <a:off x="2744541" y="1517762"/>
        <a:ext cx="1791467" cy="917844"/>
      </dsp:txXfrm>
    </dsp:sp>
    <dsp:sp modelId="{3766A1BC-3FA9-444C-AE67-5B779CF28DA2}">
      <dsp:nvSpPr>
        <dsp:cNvPr id="0" name=""/>
        <dsp:cNvSpPr/>
      </dsp:nvSpPr>
      <dsp:spPr>
        <a:xfrm>
          <a:off x="2715986" y="2614154"/>
          <a:ext cx="1848577" cy="974954"/>
        </a:xfrm>
        <a:prstGeom prst="roundRect">
          <a:avLst>
            <a:gd name="adj" fmla="val 10000"/>
          </a:avLst>
        </a:prstGeom>
        <a:solidFill>
          <a:srgbClr val="FFD2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Payroll</a:t>
          </a:r>
        </a:p>
      </dsp:txBody>
      <dsp:txXfrm>
        <a:off x="2744541" y="2642709"/>
        <a:ext cx="1791467" cy="917844"/>
      </dsp:txXfrm>
    </dsp:sp>
    <dsp:sp modelId="{06416600-B32A-4708-9DE2-C0CCB732CB89}">
      <dsp:nvSpPr>
        <dsp:cNvPr id="0" name=""/>
        <dsp:cNvSpPr/>
      </dsp:nvSpPr>
      <dsp:spPr>
        <a:xfrm>
          <a:off x="2715986" y="3739102"/>
          <a:ext cx="1848577" cy="974954"/>
        </a:xfrm>
        <a:prstGeom prst="roundRect">
          <a:avLst>
            <a:gd name="adj" fmla="val 10000"/>
          </a:avLst>
        </a:prstGeom>
        <a:solidFill>
          <a:srgbClr val="FFD2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General Ledger</a:t>
          </a:r>
        </a:p>
      </dsp:txBody>
      <dsp:txXfrm>
        <a:off x="2744541" y="3767657"/>
        <a:ext cx="1791467" cy="917844"/>
      </dsp:txXfrm>
    </dsp:sp>
    <dsp:sp modelId="{3BF7FF4B-6718-46F7-8697-E85184EDAB92}">
      <dsp:nvSpPr>
        <dsp:cNvPr id="0" name=""/>
        <dsp:cNvSpPr/>
      </dsp:nvSpPr>
      <dsp:spPr>
        <a:xfrm>
          <a:off x="4969828" y="0"/>
          <a:ext cx="2310721" cy="4962611"/>
        </a:xfrm>
        <a:prstGeom prst="roundRect">
          <a:avLst>
            <a:gd name="adj" fmla="val 10000"/>
          </a:avLst>
        </a:prstGeom>
        <a:solidFill>
          <a:schemeClr val="accent3">
            <a:alpha val="2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TAM</a:t>
          </a:r>
          <a:endParaRPr lang="en-US" sz="2000" b="1" kern="1200" dirty="0">
            <a:solidFill>
              <a:schemeClr val="tx1"/>
            </a:solidFill>
          </a:endParaRPr>
        </a:p>
      </dsp:txBody>
      <dsp:txXfrm>
        <a:off x="4969828" y="0"/>
        <a:ext cx="2310721" cy="1488783"/>
      </dsp:txXfrm>
    </dsp:sp>
    <dsp:sp modelId="{6D478956-851D-4B82-802E-EDA271A4C709}">
      <dsp:nvSpPr>
        <dsp:cNvPr id="0" name=""/>
        <dsp:cNvSpPr/>
      </dsp:nvSpPr>
      <dsp:spPr>
        <a:xfrm>
          <a:off x="5200011" y="1489025"/>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Candidate Mgt</a:t>
          </a:r>
        </a:p>
      </dsp:txBody>
      <dsp:txXfrm>
        <a:off x="5213966" y="1502980"/>
        <a:ext cx="1820667" cy="448541"/>
      </dsp:txXfrm>
    </dsp:sp>
    <dsp:sp modelId="{091F9F56-A8EB-4CAD-838C-1FD7AB8A2EDD}">
      <dsp:nvSpPr>
        <dsp:cNvPr id="0" name=""/>
        <dsp:cNvSpPr/>
      </dsp:nvSpPr>
      <dsp:spPr>
        <a:xfrm>
          <a:off x="5200011" y="2038777"/>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Applicant Mgt</a:t>
          </a:r>
        </a:p>
      </dsp:txBody>
      <dsp:txXfrm>
        <a:off x="5213966" y="2052732"/>
        <a:ext cx="1820667" cy="448541"/>
      </dsp:txXfrm>
    </dsp:sp>
    <dsp:sp modelId="{D63BDC1A-6639-4A05-8E1B-A358E826B29A}">
      <dsp:nvSpPr>
        <dsp:cNvPr id="0" name=""/>
        <dsp:cNvSpPr/>
      </dsp:nvSpPr>
      <dsp:spPr>
        <a:xfrm>
          <a:off x="5200011" y="2588529"/>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Job Opening</a:t>
          </a:r>
        </a:p>
      </dsp:txBody>
      <dsp:txXfrm>
        <a:off x="5213966" y="2602484"/>
        <a:ext cx="1820667" cy="448541"/>
      </dsp:txXfrm>
    </dsp:sp>
    <dsp:sp modelId="{BFFEE30E-96E8-413A-9477-CE93E9762D42}">
      <dsp:nvSpPr>
        <dsp:cNvPr id="0" name=""/>
        <dsp:cNvSpPr/>
      </dsp:nvSpPr>
      <dsp:spPr>
        <a:xfrm>
          <a:off x="5200011" y="3138282"/>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Job Offer</a:t>
          </a:r>
        </a:p>
      </dsp:txBody>
      <dsp:txXfrm>
        <a:off x="5213966" y="3152237"/>
        <a:ext cx="1820667" cy="448541"/>
      </dsp:txXfrm>
    </dsp:sp>
    <dsp:sp modelId="{A7F4CA31-B8D6-4BAE-A63D-6554FAA131FB}">
      <dsp:nvSpPr>
        <dsp:cNvPr id="0" name=""/>
        <dsp:cNvSpPr/>
      </dsp:nvSpPr>
      <dsp:spPr>
        <a:xfrm>
          <a:off x="5200011" y="3688034"/>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TAM Approver</a:t>
          </a:r>
        </a:p>
      </dsp:txBody>
      <dsp:txXfrm>
        <a:off x="5213966" y="3701989"/>
        <a:ext cx="1820667" cy="448541"/>
      </dsp:txXfrm>
    </dsp:sp>
    <dsp:sp modelId="{D4100460-8368-4C61-949E-A9F3C312AD8F}">
      <dsp:nvSpPr>
        <dsp:cNvPr id="0" name=""/>
        <dsp:cNvSpPr/>
      </dsp:nvSpPr>
      <dsp:spPr>
        <a:xfrm>
          <a:off x="5200011" y="4237786"/>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Prepare for Hire</a:t>
          </a:r>
        </a:p>
      </dsp:txBody>
      <dsp:txXfrm>
        <a:off x="5213966" y="4251741"/>
        <a:ext cx="1820667" cy="4485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0E43-00E0-436A-A31F-D7BC1C637477}">
      <dsp:nvSpPr>
        <dsp:cNvPr id="0" name=""/>
        <dsp:cNvSpPr/>
      </dsp:nvSpPr>
      <dsp:spPr>
        <a:xfrm>
          <a:off x="221" y="0"/>
          <a:ext cx="575300" cy="1175854"/>
        </a:xfrm>
        <a:prstGeom prst="roundRect">
          <a:avLst>
            <a:gd name="adj" fmla="val 10000"/>
          </a:avLst>
        </a:prstGeom>
        <a:solidFill>
          <a:srgbClr val="0064A4">
            <a:alpha val="15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Transaction Initiator</a:t>
          </a:r>
        </a:p>
      </dsp:txBody>
      <dsp:txXfrm>
        <a:off x="221" y="0"/>
        <a:ext cx="575300" cy="352756"/>
      </dsp:txXfrm>
    </dsp:sp>
    <dsp:sp modelId="{4B8D6333-BD26-4AF7-B0E1-E9574876053E}">
      <dsp:nvSpPr>
        <dsp:cNvPr id="0" name=""/>
        <dsp:cNvSpPr/>
      </dsp:nvSpPr>
      <dsp:spPr>
        <a:xfrm>
          <a:off x="57751" y="352785"/>
          <a:ext cx="460240" cy="171297"/>
        </a:xfrm>
        <a:prstGeom prst="roundRect">
          <a:avLst>
            <a:gd name="adj" fmla="val 10000"/>
          </a:avLst>
        </a:prstGeom>
        <a:solidFill>
          <a:srgbClr val="0064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bg1"/>
              </a:solidFill>
              <a:latin typeface="Arial" panose="020B0604020202020204" pitchFamily="34" charset="0"/>
              <a:cs typeface="Arial" panose="020B0604020202020204" pitchFamily="34" charset="0"/>
            </a:rPr>
            <a:t>Workforce Administration</a:t>
          </a:r>
        </a:p>
      </dsp:txBody>
      <dsp:txXfrm>
        <a:off x="62768" y="357802"/>
        <a:ext cx="450206" cy="161263"/>
      </dsp:txXfrm>
    </dsp:sp>
    <dsp:sp modelId="{E488E351-DFD5-4CBA-87FC-4665DFCF5E04}">
      <dsp:nvSpPr>
        <dsp:cNvPr id="0" name=""/>
        <dsp:cNvSpPr/>
      </dsp:nvSpPr>
      <dsp:spPr>
        <a:xfrm>
          <a:off x="57751" y="550435"/>
          <a:ext cx="460240" cy="171297"/>
        </a:xfrm>
        <a:prstGeom prst="roundRect">
          <a:avLst>
            <a:gd name="adj" fmla="val 10000"/>
          </a:avLst>
        </a:prstGeom>
        <a:solidFill>
          <a:srgbClr val="0064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bg1"/>
              </a:solidFill>
              <a:latin typeface="Arial" panose="020B0604020202020204" pitchFamily="34" charset="0"/>
              <a:cs typeface="Arial" panose="020B0604020202020204" pitchFamily="34" charset="0"/>
            </a:rPr>
            <a:t>Payroll</a:t>
          </a:r>
        </a:p>
      </dsp:txBody>
      <dsp:txXfrm>
        <a:off x="62768" y="555452"/>
        <a:ext cx="450206" cy="161263"/>
      </dsp:txXfrm>
    </dsp:sp>
    <dsp:sp modelId="{0B908002-3905-4EA5-9724-F8306B83D309}">
      <dsp:nvSpPr>
        <dsp:cNvPr id="0" name=""/>
        <dsp:cNvSpPr/>
      </dsp:nvSpPr>
      <dsp:spPr>
        <a:xfrm>
          <a:off x="57751" y="748086"/>
          <a:ext cx="460240" cy="171297"/>
        </a:xfrm>
        <a:prstGeom prst="roundRect">
          <a:avLst>
            <a:gd name="adj" fmla="val 10000"/>
          </a:avLst>
        </a:prstGeom>
        <a:solidFill>
          <a:srgbClr val="0064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bg1"/>
              </a:solidFill>
              <a:latin typeface="Arial" panose="020B0604020202020204" pitchFamily="34" charset="0"/>
              <a:cs typeface="Arial" panose="020B0604020202020204" pitchFamily="34" charset="0"/>
            </a:rPr>
            <a:t>GL Funding Entry</a:t>
          </a:r>
        </a:p>
      </dsp:txBody>
      <dsp:txXfrm>
        <a:off x="62768" y="753103"/>
        <a:ext cx="450206" cy="161263"/>
      </dsp:txXfrm>
    </dsp:sp>
    <dsp:sp modelId="{2AA4721E-6960-439A-9AC8-7B57F36D4F92}">
      <dsp:nvSpPr>
        <dsp:cNvPr id="0" name=""/>
        <dsp:cNvSpPr/>
      </dsp:nvSpPr>
      <dsp:spPr>
        <a:xfrm>
          <a:off x="57751" y="945736"/>
          <a:ext cx="460240" cy="171297"/>
        </a:xfrm>
        <a:prstGeom prst="roundRect">
          <a:avLst>
            <a:gd name="adj" fmla="val 10000"/>
          </a:avLst>
        </a:prstGeom>
        <a:solidFill>
          <a:srgbClr val="0064A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bg1"/>
              </a:solidFill>
              <a:latin typeface="Arial" panose="020B0604020202020204" pitchFamily="34" charset="0"/>
              <a:cs typeface="Arial" panose="020B0604020202020204" pitchFamily="34" charset="0"/>
            </a:rPr>
            <a:t>GL Cost Transfer</a:t>
          </a:r>
        </a:p>
      </dsp:txBody>
      <dsp:txXfrm>
        <a:off x="62768" y="950753"/>
        <a:ext cx="450206" cy="161263"/>
      </dsp:txXfrm>
    </dsp:sp>
    <dsp:sp modelId="{CE023732-B403-4EB6-971E-E84BCE52C8FF}">
      <dsp:nvSpPr>
        <dsp:cNvPr id="0" name=""/>
        <dsp:cNvSpPr/>
      </dsp:nvSpPr>
      <dsp:spPr>
        <a:xfrm>
          <a:off x="618669" y="0"/>
          <a:ext cx="575300" cy="1175854"/>
        </a:xfrm>
        <a:prstGeom prst="roundRect">
          <a:avLst>
            <a:gd name="adj" fmla="val 10000"/>
          </a:avLst>
        </a:prstGeom>
        <a:solidFill>
          <a:srgbClr val="C5BEB5">
            <a:alpha val="3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AWE</a:t>
          </a:r>
        </a:p>
        <a:p>
          <a:pPr lvl="0" algn="ctr" defTabSz="222250">
            <a:lnSpc>
              <a:spcPct val="90000"/>
            </a:lnSpc>
            <a:spcBef>
              <a:spcPct val="0"/>
            </a:spcBef>
            <a:spcAft>
              <a:spcPct val="35000"/>
            </a:spcAft>
          </a:pPr>
          <a:r>
            <a:rPr lang="en-US" sz="500" b="1" kern="1200" dirty="0">
              <a:solidFill>
                <a:schemeClr val="tx1"/>
              </a:solidFill>
            </a:rPr>
            <a:t>Transaction Approver</a:t>
          </a:r>
        </a:p>
      </dsp:txBody>
      <dsp:txXfrm>
        <a:off x="618669" y="0"/>
        <a:ext cx="575300" cy="352756"/>
      </dsp:txXfrm>
    </dsp:sp>
    <dsp:sp modelId="{512AA6C4-D62B-464C-B44B-FB7E9618F363}">
      <dsp:nvSpPr>
        <dsp:cNvPr id="0" name=""/>
        <dsp:cNvSpPr/>
      </dsp:nvSpPr>
      <dsp:spPr>
        <a:xfrm>
          <a:off x="676199" y="352856"/>
          <a:ext cx="460240" cy="231008"/>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5715" rIns="7620" bIns="5715" numCol="1" spcCol="1270" anchor="ctr" anchorCtr="0">
          <a:noAutofit/>
        </a:bodyPr>
        <a:lstStyle/>
        <a:p>
          <a:pPr lvl="0" algn="ctr" defTabSz="133350">
            <a:lnSpc>
              <a:spcPct val="90000"/>
            </a:lnSpc>
            <a:spcBef>
              <a:spcPct val="0"/>
            </a:spcBef>
            <a:spcAft>
              <a:spcPct val="35000"/>
            </a:spcAft>
          </a:pPr>
          <a:r>
            <a:rPr lang="en-US" sz="300" kern="1200" dirty="0">
              <a:solidFill>
                <a:schemeClr val="tx1"/>
              </a:solidFill>
              <a:latin typeface="Arial" panose="020B0604020202020204" pitchFamily="34" charset="0"/>
              <a:cs typeface="Arial" panose="020B0604020202020204" pitchFamily="34" charset="0"/>
            </a:rPr>
            <a:t>Workforce Administration</a:t>
          </a:r>
        </a:p>
      </dsp:txBody>
      <dsp:txXfrm>
        <a:off x="682965" y="359622"/>
        <a:ext cx="446708" cy="217476"/>
      </dsp:txXfrm>
    </dsp:sp>
    <dsp:sp modelId="{3766A1BC-3FA9-444C-AE67-5B779CF28DA2}">
      <dsp:nvSpPr>
        <dsp:cNvPr id="0" name=""/>
        <dsp:cNvSpPr/>
      </dsp:nvSpPr>
      <dsp:spPr>
        <a:xfrm>
          <a:off x="676199" y="619405"/>
          <a:ext cx="460240" cy="231008"/>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Payroll</a:t>
          </a:r>
        </a:p>
      </dsp:txBody>
      <dsp:txXfrm>
        <a:off x="682965" y="626171"/>
        <a:ext cx="446708" cy="217476"/>
      </dsp:txXfrm>
    </dsp:sp>
    <dsp:sp modelId="{06416600-B32A-4708-9DE2-C0CCB732CB89}">
      <dsp:nvSpPr>
        <dsp:cNvPr id="0" name=""/>
        <dsp:cNvSpPr/>
      </dsp:nvSpPr>
      <dsp:spPr>
        <a:xfrm>
          <a:off x="676199" y="885953"/>
          <a:ext cx="460240" cy="231008"/>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General Ledger</a:t>
          </a:r>
        </a:p>
      </dsp:txBody>
      <dsp:txXfrm>
        <a:off x="682965" y="892719"/>
        <a:ext cx="446708" cy="217476"/>
      </dsp:txXfrm>
    </dsp:sp>
    <dsp:sp modelId="{3BF7FF4B-6718-46F7-8697-E85184EDAB92}">
      <dsp:nvSpPr>
        <dsp:cNvPr id="0" name=""/>
        <dsp:cNvSpPr/>
      </dsp:nvSpPr>
      <dsp:spPr>
        <a:xfrm>
          <a:off x="1237339" y="0"/>
          <a:ext cx="575300" cy="1175854"/>
        </a:xfrm>
        <a:prstGeom prst="roundRect">
          <a:avLst>
            <a:gd name="adj" fmla="val 10000"/>
          </a:avLst>
        </a:prstGeom>
        <a:solidFill>
          <a:srgbClr val="C5BEB5">
            <a:alpha val="3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TAM</a:t>
          </a:r>
        </a:p>
      </dsp:txBody>
      <dsp:txXfrm>
        <a:off x="1237339" y="0"/>
        <a:ext cx="575300" cy="352756"/>
      </dsp:txXfrm>
    </dsp:sp>
    <dsp:sp modelId="{6D478956-851D-4B82-802E-EDA271A4C709}">
      <dsp:nvSpPr>
        <dsp:cNvPr id="0" name=""/>
        <dsp:cNvSpPr/>
      </dsp:nvSpPr>
      <dsp:spPr>
        <a:xfrm>
          <a:off x="1294648" y="35281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Candidate Mgt</a:t>
          </a:r>
        </a:p>
      </dsp:txBody>
      <dsp:txXfrm>
        <a:off x="1297954" y="356119"/>
        <a:ext cx="453628" cy="106279"/>
      </dsp:txXfrm>
    </dsp:sp>
    <dsp:sp modelId="{091F9F56-A8EB-4CAD-838C-1FD7AB8A2EDD}">
      <dsp:nvSpPr>
        <dsp:cNvPr id="0" name=""/>
        <dsp:cNvSpPr/>
      </dsp:nvSpPr>
      <dsp:spPr>
        <a:xfrm>
          <a:off x="1294648" y="48307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Applicant Mgt</a:t>
          </a:r>
        </a:p>
      </dsp:txBody>
      <dsp:txXfrm>
        <a:off x="1297954" y="486379"/>
        <a:ext cx="453628" cy="106279"/>
      </dsp:txXfrm>
    </dsp:sp>
    <dsp:sp modelId="{D63BDC1A-6639-4A05-8E1B-A358E826B29A}">
      <dsp:nvSpPr>
        <dsp:cNvPr id="0" name=""/>
        <dsp:cNvSpPr/>
      </dsp:nvSpPr>
      <dsp:spPr>
        <a:xfrm>
          <a:off x="1294648" y="61333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Job Opening</a:t>
          </a:r>
        </a:p>
      </dsp:txBody>
      <dsp:txXfrm>
        <a:off x="1297954" y="616639"/>
        <a:ext cx="453628" cy="106279"/>
      </dsp:txXfrm>
    </dsp:sp>
    <dsp:sp modelId="{BFFEE30E-96E8-413A-9477-CE93E9762D42}">
      <dsp:nvSpPr>
        <dsp:cNvPr id="0" name=""/>
        <dsp:cNvSpPr/>
      </dsp:nvSpPr>
      <dsp:spPr>
        <a:xfrm>
          <a:off x="1294648" y="74359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Job Offer</a:t>
          </a:r>
        </a:p>
      </dsp:txBody>
      <dsp:txXfrm>
        <a:off x="1297954" y="746899"/>
        <a:ext cx="453628" cy="106279"/>
      </dsp:txXfrm>
    </dsp:sp>
    <dsp:sp modelId="{A7F4CA31-B8D6-4BAE-A63D-6554FAA131FB}">
      <dsp:nvSpPr>
        <dsp:cNvPr id="0" name=""/>
        <dsp:cNvSpPr/>
      </dsp:nvSpPr>
      <dsp:spPr>
        <a:xfrm>
          <a:off x="1294648" y="87385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TAM Approver</a:t>
          </a:r>
        </a:p>
      </dsp:txBody>
      <dsp:txXfrm>
        <a:off x="1297954" y="877159"/>
        <a:ext cx="453628" cy="106279"/>
      </dsp:txXfrm>
    </dsp:sp>
    <dsp:sp modelId="{D4100460-8368-4C61-949E-A9F3C312AD8F}">
      <dsp:nvSpPr>
        <dsp:cNvPr id="0" name=""/>
        <dsp:cNvSpPr/>
      </dsp:nvSpPr>
      <dsp:spPr>
        <a:xfrm>
          <a:off x="1294648" y="1004112"/>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Prepare for Hire</a:t>
          </a:r>
        </a:p>
      </dsp:txBody>
      <dsp:txXfrm>
        <a:off x="1297954" y="1007418"/>
        <a:ext cx="453628" cy="106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0E43-00E0-436A-A31F-D7BC1C637477}">
      <dsp:nvSpPr>
        <dsp:cNvPr id="0" name=""/>
        <dsp:cNvSpPr/>
      </dsp:nvSpPr>
      <dsp:spPr>
        <a:xfrm>
          <a:off x="888" y="0"/>
          <a:ext cx="2310721" cy="4962611"/>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Transaction Initiator</a:t>
          </a:r>
        </a:p>
      </dsp:txBody>
      <dsp:txXfrm>
        <a:off x="888" y="0"/>
        <a:ext cx="2310721" cy="1488783"/>
      </dsp:txXfrm>
    </dsp:sp>
    <dsp:sp modelId="{4B8D6333-BD26-4AF7-B0E1-E9574876053E}">
      <dsp:nvSpPr>
        <dsp:cNvPr id="0" name=""/>
        <dsp:cNvSpPr/>
      </dsp:nvSpPr>
      <dsp:spPr>
        <a:xfrm>
          <a:off x="231960" y="1488904"/>
          <a:ext cx="1848577" cy="72294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Workforce Administration</a:t>
          </a:r>
        </a:p>
      </dsp:txBody>
      <dsp:txXfrm>
        <a:off x="253134" y="1510078"/>
        <a:ext cx="1806229" cy="680598"/>
      </dsp:txXfrm>
    </dsp:sp>
    <dsp:sp modelId="{E488E351-DFD5-4CBA-87FC-4665DFCF5E04}">
      <dsp:nvSpPr>
        <dsp:cNvPr id="0" name=""/>
        <dsp:cNvSpPr/>
      </dsp:nvSpPr>
      <dsp:spPr>
        <a:xfrm>
          <a:off x="231960" y="2323073"/>
          <a:ext cx="1848577" cy="72294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Payroll</a:t>
          </a:r>
        </a:p>
      </dsp:txBody>
      <dsp:txXfrm>
        <a:off x="253134" y="2344247"/>
        <a:ext cx="1806229" cy="680598"/>
      </dsp:txXfrm>
    </dsp:sp>
    <dsp:sp modelId="{0B908002-3905-4EA5-9724-F8306B83D309}">
      <dsp:nvSpPr>
        <dsp:cNvPr id="0" name=""/>
        <dsp:cNvSpPr/>
      </dsp:nvSpPr>
      <dsp:spPr>
        <a:xfrm>
          <a:off x="231960" y="3157243"/>
          <a:ext cx="1848577" cy="72294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GL Funding Entry</a:t>
          </a:r>
        </a:p>
      </dsp:txBody>
      <dsp:txXfrm>
        <a:off x="253134" y="3178417"/>
        <a:ext cx="1806229" cy="680598"/>
      </dsp:txXfrm>
    </dsp:sp>
    <dsp:sp modelId="{2AA4721E-6960-439A-9AC8-7B57F36D4F92}">
      <dsp:nvSpPr>
        <dsp:cNvPr id="0" name=""/>
        <dsp:cNvSpPr/>
      </dsp:nvSpPr>
      <dsp:spPr>
        <a:xfrm>
          <a:off x="231960" y="3991412"/>
          <a:ext cx="1848577" cy="722946"/>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GL Cost Transfer</a:t>
          </a:r>
        </a:p>
      </dsp:txBody>
      <dsp:txXfrm>
        <a:off x="253134" y="4012586"/>
        <a:ext cx="1806229" cy="680598"/>
      </dsp:txXfrm>
    </dsp:sp>
    <dsp:sp modelId="{CE023732-B403-4EB6-971E-E84BCE52C8FF}">
      <dsp:nvSpPr>
        <dsp:cNvPr id="0" name=""/>
        <dsp:cNvSpPr/>
      </dsp:nvSpPr>
      <dsp:spPr>
        <a:xfrm>
          <a:off x="2462869" y="0"/>
          <a:ext cx="2310721" cy="4962611"/>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AWE</a:t>
          </a:r>
          <a:br>
            <a:rPr lang="en-US" sz="2400" b="1" kern="1200" dirty="0">
              <a:solidFill>
                <a:schemeClr val="tx1"/>
              </a:solidFill>
            </a:rPr>
          </a:br>
          <a:r>
            <a:rPr lang="en-US" sz="2400" b="1" kern="1200" dirty="0">
              <a:solidFill>
                <a:schemeClr val="tx1"/>
              </a:solidFill>
            </a:rPr>
            <a:t>Transaction Approver</a:t>
          </a:r>
        </a:p>
      </dsp:txBody>
      <dsp:txXfrm>
        <a:off x="2462869" y="0"/>
        <a:ext cx="2310721" cy="1488783"/>
      </dsp:txXfrm>
    </dsp:sp>
    <dsp:sp modelId="{512AA6C4-D62B-464C-B44B-FB7E9618F363}">
      <dsp:nvSpPr>
        <dsp:cNvPr id="0" name=""/>
        <dsp:cNvSpPr/>
      </dsp:nvSpPr>
      <dsp:spPr>
        <a:xfrm>
          <a:off x="2715986" y="1489207"/>
          <a:ext cx="1848577" cy="97495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Workforce Administration</a:t>
          </a:r>
        </a:p>
      </dsp:txBody>
      <dsp:txXfrm>
        <a:off x="2744541" y="1517762"/>
        <a:ext cx="1791467" cy="917844"/>
      </dsp:txXfrm>
    </dsp:sp>
    <dsp:sp modelId="{3766A1BC-3FA9-444C-AE67-5B779CF28DA2}">
      <dsp:nvSpPr>
        <dsp:cNvPr id="0" name=""/>
        <dsp:cNvSpPr/>
      </dsp:nvSpPr>
      <dsp:spPr>
        <a:xfrm>
          <a:off x="2715986" y="2614154"/>
          <a:ext cx="1848577" cy="97495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Payroll</a:t>
          </a:r>
        </a:p>
      </dsp:txBody>
      <dsp:txXfrm>
        <a:off x="2744541" y="2642709"/>
        <a:ext cx="1791467" cy="917844"/>
      </dsp:txXfrm>
    </dsp:sp>
    <dsp:sp modelId="{06416600-B32A-4708-9DE2-C0CCB732CB89}">
      <dsp:nvSpPr>
        <dsp:cNvPr id="0" name=""/>
        <dsp:cNvSpPr/>
      </dsp:nvSpPr>
      <dsp:spPr>
        <a:xfrm>
          <a:off x="2715986" y="3739102"/>
          <a:ext cx="1848577" cy="974954"/>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General Ledger</a:t>
          </a:r>
        </a:p>
      </dsp:txBody>
      <dsp:txXfrm>
        <a:off x="2744541" y="3767657"/>
        <a:ext cx="1791467" cy="917844"/>
      </dsp:txXfrm>
    </dsp:sp>
    <dsp:sp modelId="{3BF7FF4B-6718-46F7-8697-E85184EDAB92}">
      <dsp:nvSpPr>
        <dsp:cNvPr id="0" name=""/>
        <dsp:cNvSpPr/>
      </dsp:nvSpPr>
      <dsp:spPr>
        <a:xfrm>
          <a:off x="4969828" y="0"/>
          <a:ext cx="2310721" cy="4962611"/>
        </a:xfrm>
        <a:prstGeom prst="roundRect">
          <a:avLst>
            <a:gd name="adj" fmla="val 10000"/>
          </a:avLst>
        </a:prstGeom>
        <a:solidFill>
          <a:srgbClr val="C5BEB5">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TAM</a:t>
          </a:r>
          <a:endParaRPr lang="en-US" sz="2000" b="1" kern="1200" dirty="0">
            <a:solidFill>
              <a:schemeClr val="tx1"/>
            </a:solidFill>
          </a:endParaRPr>
        </a:p>
      </dsp:txBody>
      <dsp:txXfrm>
        <a:off x="4969828" y="0"/>
        <a:ext cx="2310721" cy="1488783"/>
      </dsp:txXfrm>
    </dsp:sp>
    <dsp:sp modelId="{6D478956-851D-4B82-802E-EDA271A4C709}">
      <dsp:nvSpPr>
        <dsp:cNvPr id="0" name=""/>
        <dsp:cNvSpPr/>
      </dsp:nvSpPr>
      <dsp:spPr>
        <a:xfrm>
          <a:off x="5200011" y="1489025"/>
          <a:ext cx="1848577" cy="476451"/>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Candidate Mgt</a:t>
          </a:r>
        </a:p>
      </dsp:txBody>
      <dsp:txXfrm>
        <a:off x="5213966" y="1502980"/>
        <a:ext cx="1820667" cy="448541"/>
      </dsp:txXfrm>
    </dsp:sp>
    <dsp:sp modelId="{091F9F56-A8EB-4CAD-838C-1FD7AB8A2EDD}">
      <dsp:nvSpPr>
        <dsp:cNvPr id="0" name=""/>
        <dsp:cNvSpPr/>
      </dsp:nvSpPr>
      <dsp:spPr>
        <a:xfrm>
          <a:off x="5200011" y="2038777"/>
          <a:ext cx="1848577" cy="476451"/>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Applicant Mgt</a:t>
          </a:r>
        </a:p>
      </dsp:txBody>
      <dsp:txXfrm>
        <a:off x="5213966" y="2052732"/>
        <a:ext cx="1820667" cy="448541"/>
      </dsp:txXfrm>
    </dsp:sp>
    <dsp:sp modelId="{D63BDC1A-6639-4A05-8E1B-A358E826B29A}">
      <dsp:nvSpPr>
        <dsp:cNvPr id="0" name=""/>
        <dsp:cNvSpPr/>
      </dsp:nvSpPr>
      <dsp:spPr>
        <a:xfrm>
          <a:off x="5200011" y="2588529"/>
          <a:ext cx="1848577" cy="476451"/>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Job Opening</a:t>
          </a:r>
        </a:p>
      </dsp:txBody>
      <dsp:txXfrm>
        <a:off x="5213966" y="2602484"/>
        <a:ext cx="1820667" cy="448541"/>
      </dsp:txXfrm>
    </dsp:sp>
    <dsp:sp modelId="{BFFEE30E-96E8-413A-9477-CE93E9762D42}">
      <dsp:nvSpPr>
        <dsp:cNvPr id="0" name=""/>
        <dsp:cNvSpPr/>
      </dsp:nvSpPr>
      <dsp:spPr>
        <a:xfrm>
          <a:off x="5200011" y="3138282"/>
          <a:ext cx="1848577" cy="476451"/>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Job Offer</a:t>
          </a:r>
        </a:p>
      </dsp:txBody>
      <dsp:txXfrm>
        <a:off x="5213966" y="3152237"/>
        <a:ext cx="1820667" cy="448541"/>
      </dsp:txXfrm>
    </dsp:sp>
    <dsp:sp modelId="{A7F4CA31-B8D6-4BAE-A63D-6554FAA131FB}">
      <dsp:nvSpPr>
        <dsp:cNvPr id="0" name=""/>
        <dsp:cNvSpPr/>
      </dsp:nvSpPr>
      <dsp:spPr>
        <a:xfrm>
          <a:off x="5200011" y="3688034"/>
          <a:ext cx="1848577" cy="476451"/>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TAM Approver</a:t>
          </a:r>
        </a:p>
      </dsp:txBody>
      <dsp:txXfrm>
        <a:off x="5213966" y="3701989"/>
        <a:ext cx="1820667" cy="448541"/>
      </dsp:txXfrm>
    </dsp:sp>
    <dsp:sp modelId="{D4100460-8368-4C61-949E-A9F3C312AD8F}">
      <dsp:nvSpPr>
        <dsp:cNvPr id="0" name=""/>
        <dsp:cNvSpPr/>
      </dsp:nvSpPr>
      <dsp:spPr>
        <a:xfrm>
          <a:off x="5200011" y="4237786"/>
          <a:ext cx="1848577" cy="476451"/>
        </a:xfrm>
        <a:prstGeom prst="roundRect">
          <a:avLst>
            <a:gd name="adj" fmla="val 10000"/>
          </a:avLst>
        </a:prstGeom>
        <a:solidFill>
          <a:srgbClr val="C5BEB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Prepare for Hire</a:t>
          </a:r>
        </a:p>
      </dsp:txBody>
      <dsp:txXfrm>
        <a:off x="5213966" y="4251741"/>
        <a:ext cx="1820667" cy="4485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0E43-00E0-436A-A31F-D7BC1C637477}">
      <dsp:nvSpPr>
        <dsp:cNvPr id="0" name=""/>
        <dsp:cNvSpPr/>
      </dsp:nvSpPr>
      <dsp:spPr>
        <a:xfrm>
          <a:off x="5648" y="0"/>
          <a:ext cx="2310721" cy="4962611"/>
        </a:xfrm>
        <a:prstGeom prst="roundRect">
          <a:avLst>
            <a:gd name="adj" fmla="val 10000"/>
          </a:avLst>
        </a:prstGeom>
        <a:solidFill>
          <a:srgbClr val="0064A4">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Transaction Initiator</a:t>
          </a:r>
        </a:p>
      </dsp:txBody>
      <dsp:txXfrm>
        <a:off x="5648" y="0"/>
        <a:ext cx="2310721" cy="1488783"/>
      </dsp:txXfrm>
    </dsp:sp>
    <dsp:sp modelId="{4B8D6333-BD26-4AF7-B0E1-E9574876053E}">
      <dsp:nvSpPr>
        <dsp:cNvPr id="0" name=""/>
        <dsp:cNvSpPr/>
      </dsp:nvSpPr>
      <dsp:spPr>
        <a:xfrm>
          <a:off x="231960" y="1488904"/>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Workforce Administration</a:t>
          </a:r>
        </a:p>
      </dsp:txBody>
      <dsp:txXfrm>
        <a:off x="253134" y="1510078"/>
        <a:ext cx="1806229" cy="680598"/>
      </dsp:txXfrm>
    </dsp:sp>
    <dsp:sp modelId="{E488E351-DFD5-4CBA-87FC-4665DFCF5E04}">
      <dsp:nvSpPr>
        <dsp:cNvPr id="0" name=""/>
        <dsp:cNvSpPr/>
      </dsp:nvSpPr>
      <dsp:spPr>
        <a:xfrm>
          <a:off x="231960" y="2323073"/>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Payroll</a:t>
          </a:r>
        </a:p>
      </dsp:txBody>
      <dsp:txXfrm>
        <a:off x="253134" y="2344247"/>
        <a:ext cx="1806229" cy="680598"/>
      </dsp:txXfrm>
    </dsp:sp>
    <dsp:sp modelId="{0B908002-3905-4EA5-9724-F8306B83D309}">
      <dsp:nvSpPr>
        <dsp:cNvPr id="0" name=""/>
        <dsp:cNvSpPr/>
      </dsp:nvSpPr>
      <dsp:spPr>
        <a:xfrm>
          <a:off x="231960" y="3157243"/>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GL Funding Entry</a:t>
          </a:r>
        </a:p>
      </dsp:txBody>
      <dsp:txXfrm>
        <a:off x="253134" y="3178417"/>
        <a:ext cx="1806229" cy="680598"/>
      </dsp:txXfrm>
    </dsp:sp>
    <dsp:sp modelId="{2AA4721E-6960-439A-9AC8-7B57F36D4F92}">
      <dsp:nvSpPr>
        <dsp:cNvPr id="0" name=""/>
        <dsp:cNvSpPr/>
      </dsp:nvSpPr>
      <dsp:spPr>
        <a:xfrm>
          <a:off x="231960" y="3991412"/>
          <a:ext cx="1848577" cy="722946"/>
        </a:xfrm>
        <a:prstGeom prst="roundRect">
          <a:avLst>
            <a:gd name="adj" fmla="val 10000"/>
          </a:avLst>
        </a:prstGeom>
        <a:solidFill>
          <a:srgbClr val="0064A4"/>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Arial" panose="020B0604020202020204" pitchFamily="34" charset="0"/>
              <a:cs typeface="Arial" panose="020B0604020202020204" pitchFamily="34" charset="0"/>
            </a:rPr>
            <a:t>GL Cost Transfer</a:t>
          </a:r>
        </a:p>
      </dsp:txBody>
      <dsp:txXfrm>
        <a:off x="253134" y="4012586"/>
        <a:ext cx="1806229" cy="680598"/>
      </dsp:txXfrm>
    </dsp:sp>
    <dsp:sp modelId="{CE023732-B403-4EB6-971E-E84BCE52C8FF}">
      <dsp:nvSpPr>
        <dsp:cNvPr id="0" name=""/>
        <dsp:cNvSpPr/>
      </dsp:nvSpPr>
      <dsp:spPr>
        <a:xfrm>
          <a:off x="2462869" y="0"/>
          <a:ext cx="2310721" cy="4962611"/>
        </a:xfrm>
        <a:prstGeom prst="roundRect">
          <a:avLst>
            <a:gd name="adj" fmla="val 10000"/>
          </a:avLst>
        </a:prstGeom>
        <a:solidFill>
          <a:srgbClr val="FFD200">
            <a:alpha val="2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AWE</a:t>
          </a:r>
          <a:br>
            <a:rPr lang="en-US" sz="2400" b="1" kern="1200" dirty="0">
              <a:solidFill>
                <a:schemeClr val="tx1"/>
              </a:solidFill>
            </a:rPr>
          </a:br>
          <a:r>
            <a:rPr lang="en-US" sz="2400" b="1" kern="1200" dirty="0">
              <a:solidFill>
                <a:schemeClr val="tx1"/>
              </a:solidFill>
            </a:rPr>
            <a:t>Transaction Approver</a:t>
          </a:r>
        </a:p>
      </dsp:txBody>
      <dsp:txXfrm>
        <a:off x="2462869" y="0"/>
        <a:ext cx="2310721" cy="1488783"/>
      </dsp:txXfrm>
    </dsp:sp>
    <dsp:sp modelId="{512AA6C4-D62B-464C-B44B-FB7E9618F363}">
      <dsp:nvSpPr>
        <dsp:cNvPr id="0" name=""/>
        <dsp:cNvSpPr/>
      </dsp:nvSpPr>
      <dsp:spPr>
        <a:xfrm>
          <a:off x="2715986" y="1489207"/>
          <a:ext cx="1848577" cy="974954"/>
        </a:xfrm>
        <a:prstGeom prst="roundRect">
          <a:avLst>
            <a:gd name="adj" fmla="val 10000"/>
          </a:avLst>
        </a:prstGeom>
        <a:solidFill>
          <a:srgbClr val="FFD2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Workforce Administration</a:t>
          </a:r>
        </a:p>
      </dsp:txBody>
      <dsp:txXfrm>
        <a:off x="2744541" y="1517762"/>
        <a:ext cx="1791467" cy="917844"/>
      </dsp:txXfrm>
    </dsp:sp>
    <dsp:sp modelId="{3766A1BC-3FA9-444C-AE67-5B779CF28DA2}">
      <dsp:nvSpPr>
        <dsp:cNvPr id="0" name=""/>
        <dsp:cNvSpPr/>
      </dsp:nvSpPr>
      <dsp:spPr>
        <a:xfrm>
          <a:off x="2715986" y="2614154"/>
          <a:ext cx="1848577" cy="974954"/>
        </a:xfrm>
        <a:prstGeom prst="roundRect">
          <a:avLst>
            <a:gd name="adj" fmla="val 10000"/>
          </a:avLst>
        </a:prstGeom>
        <a:solidFill>
          <a:srgbClr val="FFD2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Payroll</a:t>
          </a:r>
        </a:p>
      </dsp:txBody>
      <dsp:txXfrm>
        <a:off x="2744541" y="2642709"/>
        <a:ext cx="1791467" cy="917844"/>
      </dsp:txXfrm>
    </dsp:sp>
    <dsp:sp modelId="{06416600-B32A-4708-9DE2-C0CCB732CB89}">
      <dsp:nvSpPr>
        <dsp:cNvPr id="0" name=""/>
        <dsp:cNvSpPr/>
      </dsp:nvSpPr>
      <dsp:spPr>
        <a:xfrm>
          <a:off x="2715986" y="3739102"/>
          <a:ext cx="1848577" cy="974954"/>
        </a:xfrm>
        <a:prstGeom prst="roundRect">
          <a:avLst>
            <a:gd name="adj" fmla="val 10000"/>
          </a:avLst>
        </a:prstGeom>
        <a:solidFill>
          <a:srgbClr val="FFD200"/>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General Ledger</a:t>
          </a:r>
        </a:p>
      </dsp:txBody>
      <dsp:txXfrm>
        <a:off x="2744541" y="3767657"/>
        <a:ext cx="1791467" cy="917844"/>
      </dsp:txXfrm>
    </dsp:sp>
    <dsp:sp modelId="{3BF7FF4B-6718-46F7-8697-E85184EDAB92}">
      <dsp:nvSpPr>
        <dsp:cNvPr id="0" name=""/>
        <dsp:cNvSpPr/>
      </dsp:nvSpPr>
      <dsp:spPr>
        <a:xfrm>
          <a:off x="4969828" y="0"/>
          <a:ext cx="2310721" cy="4962611"/>
        </a:xfrm>
        <a:prstGeom prst="roundRect">
          <a:avLst>
            <a:gd name="adj" fmla="val 10000"/>
          </a:avLst>
        </a:prstGeom>
        <a:solidFill>
          <a:schemeClr val="accent3">
            <a:alpha val="2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TAM</a:t>
          </a:r>
          <a:endParaRPr lang="en-US" sz="2000" b="1" kern="1200" dirty="0">
            <a:solidFill>
              <a:schemeClr val="tx1"/>
            </a:solidFill>
          </a:endParaRPr>
        </a:p>
      </dsp:txBody>
      <dsp:txXfrm>
        <a:off x="4969828" y="0"/>
        <a:ext cx="2310721" cy="1488783"/>
      </dsp:txXfrm>
    </dsp:sp>
    <dsp:sp modelId="{6D478956-851D-4B82-802E-EDA271A4C709}">
      <dsp:nvSpPr>
        <dsp:cNvPr id="0" name=""/>
        <dsp:cNvSpPr/>
      </dsp:nvSpPr>
      <dsp:spPr>
        <a:xfrm>
          <a:off x="5200011" y="1489025"/>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Candidate Mgt</a:t>
          </a:r>
        </a:p>
      </dsp:txBody>
      <dsp:txXfrm>
        <a:off x="5213966" y="1502980"/>
        <a:ext cx="1820667" cy="448541"/>
      </dsp:txXfrm>
    </dsp:sp>
    <dsp:sp modelId="{091F9F56-A8EB-4CAD-838C-1FD7AB8A2EDD}">
      <dsp:nvSpPr>
        <dsp:cNvPr id="0" name=""/>
        <dsp:cNvSpPr/>
      </dsp:nvSpPr>
      <dsp:spPr>
        <a:xfrm>
          <a:off x="5200011" y="2038777"/>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Applicant Mgt</a:t>
          </a:r>
        </a:p>
      </dsp:txBody>
      <dsp:txXfrm>
        <a:off x="5213966" y="2052732"/>
        <a:ext cx="1820667" cy="448541"/>
      </dsp:txXfrm>
    </dsp:sp>
    <dsp:sp modelId="{D63BDC1A-6639-4A05-8E1B-A358E826B29A}">
      <dsp:nvSpPr>
        <dsp:cNvPr id="0" name=""/>
        <dsp:cNvSpPr/>
      </dsp:nvSpPr>
      <dsp:spPr>
        <a:xfrm>
          <a:off x="5200011" y="2588529"/>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Job Opening</a:t>
          </a:r>
        </a:p>
      </dsp:txBody>
      <dsp:txXfrm>
        <a:off x="5213966" y="2602484"/>
        <a:ext cx="1820667" cy="448541"/>
      </dsp:txXfrm>
    </dsp:sp>
    <dsp:sp modelId="{BFFEE30E-96E8-413A-9477-CE93E9762D42}">
      <dsp:nvSpPr>
        <dsp:cNvPr id="0" name=""/>
        <dsp:cNvSpPr/>
      </dsp:nvSpPr>
      <dsp:spPr>
        <a:xfrm>
          <a:off x="5200011" y="3138282"/>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Job Offer</a:t>
          </a:r>
        </a:p>
      </dsp:txBody>
      <dsp:txXfrm>
        <a:off x="5213966" y="3152237"/>
        <a:ext cx="1820667" cy="448541"/>
      </dsp:txXfrm>
    </dsp:sp>
    <dsp:sp modelId="{A7F4CA31-B8D6-4BAE-A63D-6554FAA131FB}">
      <dsp:nvSpPr>
        <dsp:cNvPr id="0" name=""/>
        <dsp:cNvSpPr/>
      </dsp:nvSpPr>
      <dsp:spPr>
        <a:xfrm>
          <a:off x="5200011" y="3688034"/>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TAM Approver</a:t>
          </a:r>
        </a:p>
      </dsp:txBody>
      <dsp:txXfrm>
        <a:off x="5213966" y="3701989"/>
        <a:ext cx="1820667" cy="448541"/>
      </dsp:txXfrm>
    </dsp:sp>
    <dsp:sp modelId="{D4100460-8368-4C61-949E-A9F3C312AD8F}">
      <dsp:nvSpPr>
        <dsp:cNvPr id="0" name=""/>
        <dsp:cNvSpPr/>
      </dsp:nvSpPr>
      <dsp:spPr>
        <a:xfrm>
          <a:off x="5200011" y="4237786"/>
          <a:ext cx="1848577" cy="476451"/>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latin typeface="Arial" panose="020B0604020202020204" pitchFamily="34" charset="0"/>
              <a:cs typeface="Arial" panose="020B0604020202020204" pitchFamily="34" charset="0"/>
            </a:rPr>
            <a:t>Prepare for Hire</a:t>
          </a:r>
        </a:p>
      </dsp:txBody>
      <dsp:txXfrm>
        <a:off x="5213966" y="4251741"/>
        <a:ext cx="1820667" cy="4485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0E43-00E0-436A-A31F-D7BC1C637477}">
      <dsp:nvSpPr>
        <dsp:cNvPr id="0" name=""/>
        <dsp:cNvSpPr/>
      </dsp:nvSpPr>
      <dsp:spPr>
        <a:xfrm>
          <a:off x="221" y="0"/>
          <a:ext cx="575300" cy="1175854"/>
        </a:xfrm>
        <a:prstGeom prst="roundRect">
          <a:avLst>
            <a:gd name="adj" fmla="val 10000"/>
          </a:avLst>
        </a:prstGeom>
        <a:solidFill>
          <a:srgbClr val="C5BEB5">
            <a:alpha val="3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Transaction Initiator</a:t>
          </a:r>
        </a:p>
      </dsp:txBody>
      <dsp:txXfrm>
        <a:off x="221" y="0"/>
        <a:ext cx="575300" cy="352756"/>
      </dsp:txXfrm>
    </dsp:sp>
    <dsp:sp modelId="{4B8D6333-BD26-4AF7-B0E1-E9574876053E}">
      <dsp:nvSpPr>
        <dsp:cNvPr id="0" name=""/>
        <dsp:cNvSpPr/>
      </dsp:nvSpPr>
      <dsp:spPr>
        <a:xfrm>
          <a:off x="57751" y="352785"/>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Workforce Administration</a:t>
          </a:r>
        </a:p>
      </dsp:txBody>
      <dsp:txXfrm>
        <a:off x="62768" y="357802"/>
        <a:ext cx="450206" cy="161263"/>
      </dsp:txXfrm>
    </dsp:sp>
    <dsp:sp modelId="{E488E351-DFD5-4CBA-87FC-4665DFCF5E04}">
      <dsp:nvSpPr>
        <dsp:cNvPr id="0" name=""/>
        <dsp:cNvSpPr/>
      </dsp:nvSpPr>
      <dsp:spPr>
        <a:xfrm>
          <a:off x="57751" y="550435"/>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Payroll</a:t>
          </a:r>
        </a:p>
      </dsp:txBody>
      <dsp:txXfrm>
        <a:off x="62768" y="555452"/>
        <a:ext cx="450206" cy="161263"/>
      </dsp:txXfrm>
    </dsp:sp>
    <dsp:sp modelId="{0B908002-3905-4EA5-9724-F8306B83D309}">
      <dsp:nvSpPr>
        <dsp:cNvPr id="0" name=""/>
        <dsp:cNvSpPr/>
      </dsp:nvSpPr>
      <dsp:spPr>
        <a:xfrm>
          <a:off x="57751" y="748086"/>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GL Funding Entry</a:t>
          </a:r>
        </a:p>
      </dsp:txBody>
      <dsp:txXfrm>
        <a:off x="62768" y="753103"/>
        <a:ext cx="450206" cy="161263"/>
      </dsp:txXfrm>
    </dsp:sp>
    <dsp:sp modelId="{2AA4721E-6960-439A-9AC8-7B57F36D4F92}">
      <dsp:nvSpPr>
        <dsp:cNvPr id="0" name=""/>
        <dsp:cNvSpPr/>
      </dsp:nvSpPr>
      <dsp:spPr>
        <a:xfrm>
          <a:off x="57751" y="945736"/>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GL Cost Transfer</a:t>
          </a:r>
        </a:p>
      </dsp:txBody>
      <dsp:txXfrm>
        <a:off x="62768" y="950753"/>
        <a:ext cx="450206" cy="161263"/>
      </dsp:txXfrm>
    </dsp:sp>
    <dsp:sp modelId="{CE023732-B403-4EB6-971E-E84BCE52C8FF}">
      <dsp:nvSpPr>
        <dsp:cNvPr id="0" name=""/>
        <dsp:cNvSpPr/>
      </dsp:nvSpPr>
      <dsp:spPr>
        <a:xfrm>
          <a:off x="618669" y="0"/>
          <a:ext cx="575300" cy="1175854"/>
        </a:xfrm>
        <a:prstGeom prst="roundRect">
          <a:avLst>
            <a:gd name="adj" fmla="val 10000"/>
          </a:avLst>
        </a:prstGeom>
        <a:solidFill>
          <a:srgbClr val="FFD200">
            <a:alpha val="3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AWE</a:t>
          </a:r>
        </a:p>
        <a:p>
          <a:pPr lvl="0" algn="ctr" defTabSz="222250">
            <a:lnSpc>
              <a:spcPct val="90000"/>
            </a:lnSpc>
            <a:spcBef>
              <a:spcPct val="0"/>
            </a:spcBef>
            <a:spcAft>
              <a:spcPct val="35000"/>
            </a:spcAft>
          </a:pPr>
          <a:r>
            <a:rPr lang="en-US" sz="500" b="1" kern="1200" dirty="0">
              <a:solidFill>
                <a:schemeClr val="tx1"/>
              </a:solidFill>
            </a:rPr>
            <a:t>Transaction Approver</a:t>
          </a:r>
        </a:p>
      </dsp:txBody>
      <dsp:txXfrm>
        <a:off x="618669" y="0"/>
        <a:ext cx="575300" cy="352756"/>
      </dsp:txXfrm>
    </dsp:sp>
    <dsp:sp modelId="{512AA6C4-D62B-464C-B44B-FB7E9618F363}">
      <dsp:nvSpPr>
        <dsp:cNvPr id="0" name=""/>
        <dsp:cNvSpPr/>
      </dsp:nvSpPr>
      <dsp:spPr>
        <a:xfrm>
          <a:off x="676199" y="352856"/>
          <a:ext cx="460240" cy="231008"/>
        </a:xfrm>
        <a:prstGeom prst="roundRect">
          <a:avLst>
            <a:gd name="adj" fmla="val 10000"/>
          </a:avLst>
        </a:prstGeom>
        <a:solidFill>
          <a:srgbClr val="FFD200">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5715" rIns="7620" bIns="5715" numCol="1" spcCol="1270" anchor="ctr" anchorCtr="0">
          <a:noAutofit/>
        </a:bodyPr>
        <a:lstStyle/>
        <a:p>
          <a:pPr lvl="0" algn="ctr" defTabSz="133350">
            <a:lnSpc>
              <a:spcPct val="90000"/>
            </a:lnSpc>
            <a:spcBef>
              <a:spcPct val="0"/>
            </a:spcBef>
            <a:spcAft>
              <a:spcPct val="35000"/>
            </a:spcAft>
          </a:pPr>
          <a:r>
            <a:rPr lang="en-US" sz="300" kern="1200" dirty="0">
              <a:solidFill>
                <a:schemeClr val="tx1"/>
              </a:solidFill>
              <a:latin typeface="Arial" panose="020B0604020202020204" pitchFamily="34" charset="0"/>
              <a:cs typeface="Arial" panose="020B0604020202020204" pitchFamily="34" charset="0"/>
            </a:rPr>
            <a:t>Workforce Administration</a:t>
          </a:r>
        </a:p>
      </dsp:txBody>
      <dsp:txXfrm>
        <a:off x="682965" y="359622"/>
        <a:ext cx="446708" cy="217476"/>
      </dsp:txXfrm>
    </dsp:sp>
    <dsp:sp modelId="{3766A1BC-3FA9-444C-AE67-5B779CF28DA2}">
      <dsp:nvSpPr>
        <dsp:cNvPr id="0" name=""/>
        <dsp:cNvSpPr/>
      </dsp:nvSpPr>
      <dsp:spPr>
        <a:xfrm>
          <a:off x="676199" y="619405"/>
          <a:ext cx="460240" cy="231008"/>
        </a:xfrm>
        <a:prstGeom prst="roundRect">
          <a:avLst>
            <a:gd name="adj" fmla="val 10000"/>
          </a:avLst>
        </a:prstGeom>
        <a:solidFill>
          <a:srgbClr val="FFD200">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Payroll</a:t>
          </a:r>
        </a:p>
      </dsp:txBody>
      <dsp:txXfrm>
        <a:off x="682965" y="626171"/>
        <a:ext cx="446708" cy="217476"/>
      </dsp:txXfrm>
    </dsp:sp>
    <dsp:sp modelId="{06416600-B32A-4708-9DE2-C0CCB732CB89}">
      <dsp:nvSpPr>
        <dsp:cNvPr id="0" name=""/>
        <dsp:cNvSpPr/>
      </dsp:nvSpPr>
      <dsp:spPr>
        <a:xfrm>
          <a:off x="676199" y="885953"/>
          <a:ext cx="460240" cy="231008"/>
        </a:xfrm>
        <a:prstGeom prst="roundRect">
          <a:avLst>
            <a:gd name="adj" fmla="val 10000"/>
          </a:avLst>
        </a:prstGeom>
        <a:solidFill>
          <a:srgbClr val="FFD200">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General Ledger</a:t>
          </a:r>
        </a:p>
      </dsp:txBody>
      <dsp:txXfrm>
        <a:off x="682965" y="892719"/>
        <a:ext cx="446708" cy="217476"/>
      </dsp:txXfrm>
    </dsp:sp>
    <dsp:sp modelId="{3BF7FF4B-6718-46F7-8697-E85184EDAB92}">
      <dsp:nvSpPr>
        <dsp:cNvPr id="0" name=""/>
        <dsp:cNvSpPr/>
      </dsp:nvSpPr>
      <dsp:spPr>
        <a:xfrm>
          <a:off x="1237339" y="0"/>
          <a:ext cx="575300" cy="1175854"/>
        </a:xfrm>
        <a:prstGeom prst="roundRect">
          <a:avLst>
            <a:gd name="adj" fmla="val 10000"/>
          </a:avLst>
        </a:prstGeom>
        <a:solidFill>
          <a:srgbClr val="C5BEB5">
            <a:alpha val="3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TAM</a:t>
          </a:r>
        </a:p>
      </dsp:txBody>
      <dsp:txXfrm>
        <a:off x="1237339" y="0"/>
        <a:ext cx="575300" cy="352756"/>
      </dsp:txXfrm>
    </dsp:sp>
    <dsp:sp modelId="{6D478956-851D-4B82-802E-EDA271A4C709}">
      <dsp:nvSpPr>
        <dsp:cNvPr id="0" name=""/>
        <dsp:cNvSpPr/>
      </dsp:nvSpPr>
      <dsp:spPr>
        <a:xfrm>
          <a:off x="1294648" y="35281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Candidate Mgt</a:t>
          </a:r>
        </a:p>
      </dsp:txBody>
      <dsp:txXfrm>
        <a:off x="1297954" y="356119"/>
        <a:ext cx="453628" cy="106279"/>
      </dsp:txXfrm>
    </dsp:sp>
    <dsp:sp modelId="{091F9F56-A8EB-4CAD-838C-1FD7AB8A2EDD}">
      <dsp:nvSpPr>
        <dsp:cNvPr id="0" name=""/>
        <dsp:cNvSpPr/>
      </dsp:nvSpPr>
      <dsp:spPr>
        <a:xfrm>
          <a:off x="1294648" y="48307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Applicant Mgt</a:t>
          </a:r>
        </a:p>
      </dsp:txBody>
      <dsp:txXfrm>
        <a:off x="1297954" y="486379"/>
        <a:ext cx="453628" cy="106279"/>
      </dsp:txXfrm>
    </dsp:sp>
    <dsp:sp modelId="{D63BDC1A-6639-4A05-8E1B-A358E826B29A}">
      <dsp:nvSpPr>
        <dsp:cNvPr id="0" name=""/>
        <dsp:cNvSpPr/>
      </dsp:nvSpPr>
      <dsp:spPr>
        <a:xfrm>
          <a:off x="1294648" y="61333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Job Opening</a:t>
          </a:r>
        </a:p>
      </dsp:txBody>
      <dsp:txXfrm>
        <a:off x="1297954" y="616639"/>
        <a:ext cx="453628" cy="106279"/>
      </dsp:txXfrm>
    </dsp:sp>
    <dsp:sp modelId="{BFFEE30E-96E8-413A-9477-CE93E9762D42}">
      <dsp:nvSpPr>
        <dsp:cNvPr id="0" name=""/>
        <dsp:cNvSpPr/>
      </dsp:nvSpPr>
      <dsp:spPr>
        <a:xfrm>
          <a:off x="1294648" y="74359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Job Offer</a:t>
          </a:r>
        </a:p>
      </dsp:txBody>
      <dsp:txXfrm>
        <a:off x="1297954" y="746899"/>
        <a:ext cx="453628" cy="106279"/>
      </dsp:txXfrm>
    </dsp:sp>
    <dsp:sp modelId="{A7F4CA31-B8D6-4BAE-A63D-6554FAA131FB}">
      <dsp:nvSpPr>
        <dsp:cNvPr id="0" name=""/>
        <dsp:cNvSpPr/>
      </dsp:nvSpPr>
      <dsp:spPr>
        <a:xfrm>
          <a:off x="1294648" y="873853"/>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TAM Approver</a:t>
          </a:r>
        </a:p>
      </dsp:txBody>
      <dsp:txXfrm>
        <a:off x="1297954" y="877159"/>
        <a:ext cx="453628" cy="106279"/>
      </dsp:txXfrm>
    </dsp:sp>
    <dsp:sp modelId="{D4100460-8368-4C61-949E-A9F3C312AD8F}">
      <dsp:nvSpPr>
        <dsp:cNvPr id="0" name=""/>
        <dsp:cNvSpPr/>
      </dsp:nvSpPr>
      <dsp:spPr>
        <a:xfrm>
          <a:off x="1294648" y="1004112"/>
          <a:ext cx="460240" cy="112891"/>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Prepare for Hire</a:t>
          </a:r>
        </a:p>
      </dsp:txBody>
      <dsp:txXfrm>
        <a:off x="1297954" y="1007418"/>
        <a:ext cx="453628" cy="1062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0E43-00E0-436A-A31F-D7BC1C637477}">
      <dsp:nvSpPr>
        <dsp:cNvPr id="0" name=""/>
        <dsp:cNvSpPr/>
      </dsp:nvSpPr>
      <dsp:spPr>
        <a:xfrm>
          <a:off x="221" y="0"/>
          <a:ext cx="575300" cy="1175854"/>
        </a:xfrm>
        <a:prstGeom prst="roundRect">
          <a:avLst>
            <a:gd name="adj" fmla="val 10000"/>
          </a:avLst>
        </a:prstGeom>
        <a:solidFill>
          <a:srgbClr val="C5BEB5">
            <a:alpha val="30196"/>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Transaction Initiator</a:t>
          </a:r>
        </a:p>
      </dsp:txBody>
      <dsp:txXfrm>
        <a:off x="221" y="0"/>
        <a:ext cx="575300" cy="352756"/>
      </dsp:txXfrm>
    </dsp:sp>
    <dsp:sp modelId="{4B8D6333-BD26-4AF7-B0E1-E9574876053E}">
      <dsp:nvSpPr>
        <dsp:cNvPr id="0" name=""/>
        <dsp:cNvSpPr/>
      </dsp:nvSpPr>
      <dsp:spPr>
        <a:xfrm>
          <a:off x="57751" y="352785"/>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Workforce Administration</a:t>
          </a:r>
        </a:p>
      </dsp:txBody>
      <dsp:txXfrm>
        <a:off x="62768" y="357802"/>
        <a:ext cx="450206" cy="161263"/>
      </dsp:txXfrm>
    </dsp:sp>
    <dsp:sp modelId="{E488E351-DFD5-4CBA-87FC-4665DFCF5E04}">
      <dsp:nvSpPr>
        <dsp:cNvPr id="0" name=""/>
        <dsp:cNvSpPr/>
      </dsp:nvSpPr>
      <dsp:spPr>
        <a:xfrm>
          <a:off x="57751" y="550435"/>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Payroll</a:t>
          </a:r>
        </a:p>
      </dsp:txBody>
      <dsp:txXfrm>
        <a:off x="62768" y="555452"/>
        <a:ext cx="450206" cy="161263"/>
      </dsp:txXfrm>
    </dsp:sp>
    <dsp:sp modelId="{0B908002-3905-4EA5-9724-F8306B83D309}">
      <dsp:nvSpPr>
        <dsp:cNvPr id="0" name=""/>
        <dsp:cNvSpPr/>
      </dsp:nvSpPr>
      <dsp:spPr>
        <a:xfrm>
          <a:off x="57751" y="748086"/>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GL Funding Entry</a:t>
          </a:r>
        </a:p>
      </dsp:txBody>
      <dsp:txXfrm>
        <a:off x="62768" y="753103"/>
        <a:ext cx="450206" cy="161263"/>
      </dsp:txXfrm>
    </dsp:sp>
    <dsp:sp modelId="{2AA4721E-6960-439A-9AC8-7B57F36D4F92}">
      <dsp:nvSpPr>
        <dsp:cNvPr id="0" name=""/>
        <dsp:cNvSpPr/>
      </dsp:nvSpPr>
      <dsp:spPr>
        <a:xfrm>
          <a:off x="57751" y="945736"/>
          <a:ext cx="460240" cy="171297"/>
        </a:xfrm>
        <a:prstGeom prst="roundRect">
          <a:avLst>
            <a:gd name="adj" fmla="val 10000"/>
          </a:avLst>
        </a:prstGeom>
        <a:solidFill>
          <a:srgbClr val="C5BEB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GL Cost Transfer</a:t>
          </a:r>
        </a:p>
      </dsp:txBody>
      <dsp:txXfrm>
        <a:off x="62768" y="950753"/>
        <a:ext cx="450206" cy="161263"/>
      </dsp:txXfrm>
    </dsp:sp>
    <dsp:sp modelId="{CE023732-B403-4EB6-971E-E84BCE52C8FF}">
      <dsp:nvSpPr>
        <dsp:cNvPr id="0" name=""/>
        <dsp:cNvSpPr/>
      </dsp:nvSpPr>
      <dsp:spPr>
        <a:xfrm>
          <a:off x="618669" y="0"/>
          <a:ext cx="575300" cy="1175854"/>
        </a:xfrm>
        <a:prstGeom prst="roundRect">
          <a:avLst>
            <a:gd name="adj" fmla="val 10000"/>
          </a:avLst>
        </a:prstGeom>
        <a:solidFill>
          <a:srgbClr val="C5BEB5">
            <a:alpha val="3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solidFill>
                <a:prstClr val="black"/>
              </a:solidFill>
              <a:latin typeface="Calibri"/>
              <a:ea typeface="+mn-ea"/>
              <a:cs typeface="+mn-cs"/>
            </a:rPr>
            <a:t>AWE</a:t>
          </a:r>
        </a:p>
        <a:p>
          <a:pPr marL="0" lvl="0" indent="0" algn="ctr" defTabSz="222250">
            <a:lnSpc>
              <a:spcPct val="90000"/>
            </a:lnSpc>
            <a:spcBef>
              <a:spcPct val="0"/>
            </a:spcBef>
            <a:spcAft>
              <a:spcPct val="35000"/>
            </a:spcAft>
            <a:buNone/>
          </a:pPr>
          <a:r>
            <a:rPr lang="en-US" sz="500" b="1" kern="1200" dirty="0">
              <a:solidFill>
                <a:prstClr val="black"/>
              </a:solidFill>
              <a:latin typeface="Calibri"/>
              <a:ea typeface="+mn-ea"/>
              <a:cs typeface="+mn-cs"/>
            </a:rPr>
            <a:t>Transaction Approver</a:t>
          </a:r>
        </a:p>
      </dsp:txBody>
      <dsp:txXfrm>
        <a:off x="618669" y="0"/>
        <a:ext cx="575300" cy="352756"/>
      </dsp:txXfrm>
    </dsp:sp>
    <dsp:sp modelId="{512AA6C4-D62B-464C-B44B-FB7E9618F363}">
      <dsp:nvSpPr>
        <dsp:cNvPr id="0" name=""/>
        <dsp:cNvSpPr/>
      </dsp:nvSpPr>
      <dsp:spPr>
        <a:xfrm>
          <a:off x="676199" y="352856"/>
          <a:ext cx="460240" cy="231008"/>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5715" rIns="7620" bIns="5715" numCol="1" spcCol="1270" anchor="ctr" anchorCtr="0">
          <a:noAutofit/>
        </a:bodyPr>
        <a:lstStyle/>
        <a:p>
          <a:pPr lvl="0" algn="ctr" defTabSz="133350">
            <a:lnSpc>
              <a:spcPct val="90000"/>
            </a:lnSpc>
            <a:spcBef>
              <a:spcPct val="0"/>
            </a:spcBef>
            <a:spcAft>
              <a:spcPct val="35000"/>
            </a:spcAft>
          </a:pPr>
          <a:r>
            <a:rPr lang="en-US" sz="300" kern="1200" dirty="0">
              <a:solidFill>
                <a:schemeClr val="tx1"/>
              </a:solidFill>
              <a:latin typeface="Arial" panose="020B0604020202020204" pitchFamily="34" charset="0"/>
              <a:cs typeface="Arial" panose="020B0604020202020204" pitchFamily="34" charset="0"/>
            </a:rPr>
            <a:t>Workforce Administration</a:t>
          </a:r>
        </a:p>
      </dsp:txBody>
      <dsp:txXfrm>
        <a:off x="682965" y="359622"/>
        <a:ext cx="446708" cy="217476"/>
      </dsp:txXfrm>
    </dsp:sp>
    <dsp:sp modelId="{3766A1BC-3FA9-444C-AE67-5B779CF28DA2}">
      <dsp:nvSpPr>
        <dsp:cNvPr id="0" name=""/>
        <dsp:cNvSpPr/>
      </dsp:nvSpPr>
      <dsp:spPr>
        <a:xfrm>
          <a:off x="676199" y="619405"/>
          <a:ext cx="460240" cy="231008"/>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Payroll</a:t>
          </a:r>
        </a:p>
      </dsp:txBody>
      <dsp:txXfrm>
        <a:off x="682965" y="626171"/>
        <a:ext cx="446708" cy="217476"/>
      </dsp:txXfrm>
    </dsp:sp>
    <dsp:sp modelId="{06416600-B32A-4708-9DE2-C0CCB732CB89}">
      <dsp:nvSpPr>
        <dsp:cNvPr id="0" name=""/>
        <dsp:cNvSpPr/>
      </dsp:nvSpPr>
      <dsp:spPr>
        <a:xfrm>
          <a:off x="676199" y="885953"/>
          <a:ext cx="460240" cy="231008"/>
        </a:xfrm>
        <a:prstGeom prst="roundRect">
          <a:avLst>
            <a:gd name="adj" fmla="val 10000"/>
          </a:avLst>
        </a:prstGeom>
        <a:solidFill>
          <a:srgbClr val="C5BEB5">
            <a:alpha val="56863"/>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General Ledger</a:t>
          </a:r>
        </a:p>
      </dsp:txBody>
      <dsp:txXfrm>
        <a:off x="682965" y="892719"/>
        <a:ext cx="446708" cy="217476"/>
      </dsp:txXfrm>
    </dsp:sp>
    <dsp:sp modelId="{3BF7FF4B-6718-46F7-8697-E85184EDAB92}">
      <dsp:nvSpPr>
        <dsp:cNvPr id="0" name=""/>
        <dsp:cNvSpPr/>
      </dsp:nvSpPr>
      <dsp:spPr>
        <a:xfrm>
          <a:off x="1237339" y="0"/>
          <a:ext cx="575300" cy="1175854"/>
        </a:xfrm>
        <a:prstGeom prst="roundRect">
          <a:avLst>
            <a:gd name="adj" fmla="val 10000"/>
          </a:avLst>
        </a:prstGeom>
        <a:solidFill>
          <a:schemeClr val="accent3">
            <a:alpha val="3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solidFill>
                <a:schemeClr val="tx1"/>
              </a:solidFill>
            </a:rPr>
            <a:t>TAM</a:t>
          </a:r>
        </a:p>
      </dsp:txBody>
      <dsp:txXfrm>
        <a:off x="1237339" y="0"/>
        <a:ext cx="575300" cy="352756"/>
      </dsp:txXfrm>
    </dsp:sp>
    <dsp:sp modelId="{6D478956-851D-4B82-802E-EDA271A4C709}">
      <dsp:nvSpPr>
        <dsp:cNvPr id="0" name=""/>
        <dsp:cNvSpPr/>
      </dsp:nvSpPr>
      <dsp:spPr>
        <a:xfrm>
          <a:off x="1294648" y="352813"/>
          <a:ext cx="460240" cy="112891"/>
        </a:xfrm>
        <a:prstGeom prst="roundRect">
          <a:avLst>
            <a:gd name="adj" fmla="val 10000"/>
          </a:avLst>
        </a:prstGeom>
        <a:solidFill>
          <a:schemeClr val="accent3">
            <a:alpha val="56863"/>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Candidate Mgt</a:t>
          </a:r>
        </a:p>
      </dsp:txBody>
      <dsp:txXfrm>
        <a:off x="1297954" y="356119"/>
        <a:ext cx="453628" cy="106279"/>
      </dsp:txXfrm>
    </dsp:sp>
    <dsp:sp modelId="{091F9F56-A8EB-4CAD-838C-1FD7AB8A2EDD}">
      <dsp:nvSpPr>
        <dsp:cNvPr id="0" name=""/>
        <dsp:cNvSpPr/>
      </dsp:nvSpPr>
      <dsp:spPr>
        <a:xfrm>
          <a:off x="1294648" y="483073"/>
          <a:ext cx="460240" cy="112891"/>
        </a:xfrm>
        <a:prstGeom prst="roundRect">
          <a:avLst>
            <a:gd name="adj" fmla="val 10000"/>
          </a:avLst>
        </a:prstGeom>
        <a:solidFill>
          <a:schemeClr val="accent3">
            <a:alpha val="56863"/>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Applicant Mgt</a:t>
          </a:r>
        </a:p>
      </dsp:txBody>
      <dsp:txXfrm>
        <a:off x="1297954" y="486379"/>
        <a:ext cx="453628" cy="106279"/>
      </dsp:txXfrm>
    </dsp:sp>
    <dsp:sp modelId="{D63BDC1A-6639-4A05-8E1B-A358E826B29A}">
      <dsp:nvSpPr>
        <dsp:cNvPr id="0" name=""/>
        <dsp:cNvSpPr/>
      </dsp:nvSpPr>
      <dsp:spPr>
        <a:xfrm>
          <a:off x="1294648" y="613333"/>
          <a:ext cx="460240" cy="112891"/>
        </a:xfrm>
        <a:prstGeom prst="roundRect">
          <a:avLst>
            <a:gd name="adj" fmla="val 10000"/>
          </a:avLst>
        </a:prstGeom>
        <a:solidFill>
          <a:schemeClr val="accent3">
            <a:alpha val="56863"/>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Job Opening</a:t>
          </a:r>
        </a:p>
      </dsp:txBody>
      <dsp:txXfrm>
        <a:off x="1297954" y="616639"/>
        <a:ext cx="453628" cy="106279"/>
      </dsp:txXfrm>
    </dsp:sp>
    <dsp:sp modelId="{BFFEE30E-96E8-413A-9477-CE93E9762D42}">
      <dsp:nvSpPr>
        <dsp:cNvPr id="0" name=""/>
        <dsp:cNvSpPr/>
      </dsp:nvSpPr>
      <dsp:spPr>
        <a:xfrm>
          <a:off x="1294648" y="743593"/>
          <a:ext cx="460240" cy="112891"/>
        </a:xfrm>
        <a:prstGeom prst="roundRect">
          <a:avLst>
            <a:gd name="adj" fmla="val 10000"/>
          </a:avLst>
        </a:prstGeom>
        <a:solidFill>
          <a:schemeClr val="accent3">
            <a:alpha val="56863"/>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Job Offer</a:t>
          </a:r>
        </a:p>
      </dsp:txBody>
      <dsp:txXfrm>
        <a:off x="1297954" y="746899"/>
        <a:ext cx="453628" cy="106279"/>
      </dsp:txXfrm>
    </dsp:sp>
    <dsp:sp modelId="{A7F4CA31-B8D6-4BAE-A63D-6554FAA131FB}">
      <dsp:nvSpPr>
        <dsp:cNvPr id="0" name=""/>
        <dsp:cNvSpPr/>
      </dsp:nvSpPr>
      <dsp:spPr>
        <a:xfrm>
          <a:off x="1294648" y="873853"/>
          <a:ext cx="460240" cy="112891"/>
        </a:xfrm>
        <a:prstGeom prst="roundRect">
          <a:avLst>
            <a:gd name="adj" fmla="val 10000"/>
          </a:avLst>
        </a:prstGeom>
        <a:solidFill>
          <a:schemeClr val="accent3">
            <a:alpha val="56863"/>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TAM Approver</a:t>
          </a:r>
        </a:p>
      </dsp:txBody>
      <dsp:txXfrm>
        <a:off x="1297954" y="877159"/>
        <a:ext cx="453628" cy="106279"/>
      </dsp:txXfrm>
    </dsp:sp>
    <dsp:sp modelId="{D4100460-8368-4C61-949E-A9F3C312AD8F}">
      <dsp:nvSpPr>
        <dsp:cNvPr id="0" name=""/>
        <dsp:cNvSpPr/>
      </dsp:nvSpPr>
      <dsp:spPr>
        <a:xfrm>
          <a:off x="1294648" y="1004112"/>
          <a:ext cx="460240" cy="112891"/>
        </a:xfrm>
        <a:prstGeom prst="roundRect">
          <a:avLst>
            <a:gd name="adj" fmla="val 10000"/>
          </a:avLst>
        </a:prstGeom>
        <a:solidFill>
          <a:schemeClr val="accent3">
            <a:alpha val="56863"/>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7620" rIns="10160" bIns="7620" numCol="1" spcCol="1270" anchor="ctr" anchorCtr="0">
          <a:noAutofit/>
        </a:bodyPr>
        <a:lstStyle/>
        <a:p>
          <a:pPr lvl="0" algn="ctr" defTabSz="177800">
            <a:lnSpc>
              <a:spcPct val="90000"/>
            </a:lnSpc>
            <a:spcBef>
              <a:spcPct val="0"/>
            </a:spcBef>
            <a:spcAft>
              <a:spcPct val="35000"/>
            </a:spcAft>
          </a:pPr>
          <a:r>
            <a:rPr lang="en-US" sz="400" kern="1200" dirty="0">
              <a:solidFill>
                <a:schemeClr val="tx1"/>
              </a:solidFill>
              <a:latin typeface="Arial" panose="020B0604020202020204" pitchFamily="34" charset="0"/>
              <a:cs typeface="Arial" panose="020B0604020202020204" pitchFamily="34" charset="0"/>
            </a:rPr>
            <a:t>Prepare for Hire</a:t>
          </a:r>
        </a:p>
      </dsp:txBody>
      <dsp:txXfrm>
        <a:off x="1297954" y="1007418"/>
        <a:ext cx="453628" cy="1062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FF2EE-A0AF-4CBB-BB0A-70F44ACEA673}">
      <dsp:nvSpPr>
        <dsp:cNvPr id="0" name=""/>
        <dsp:cNvSpPr/>
      </dsp:nvSpPr>
      <dsp:spPr>
        <a:xfrm>
          <a:off x="4675" y="0"/>
          <a:ext cx="1640549" cy="5189537"/>
        </a:xfrm>
        <a:prstGeom prst="roundRect">
          <a:avLst>
            <a:gd name="adj" fmla="val 10000"/>
          </a:avLst>
        </a:prstGeom>
        <a:solidFill>
          <a:schemeClr val="accent1">
            <a:alpha val="1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anose="020B0604020202020204" pitchFamily="34" charset="0"/>
              <a:cs typeface="Arial" panose="020B0604020202020204" pitchFamily="34" charset="0"/>
            </a:rPr>
            <a:t>Absence Management</a:t>
          </a:r>
          <a:endParaRPr lang="en-US" sz="1800" b="1" kern="1200" dirty="0">
            <a:latin typeface="Arial" panose="020B0604020202020204" pitchFamily="34" charset="0"/>
            <a:cs typeface="Arial" panose="020B0604020202020204" pitchFamily="34" charset="0"/>
          </a:endParaRPr>
        </a:p>
      </dsp:txBody>
      <dsp:txXfrm>
        <a:off x="4675" y="0"/>
        <a:ext cx="1640549" cy="1556861"/>
      </dsp:txXfrm>
    </dsp:sp>
    <dsp:sp modelId="{0554C4AE-FE75-4F11-B025-4DDF38E74C32}">
      <dsp:nvSpPr>
        <dsp:cNvPr id="0" name=""/>
        <dsp:cNvSpPr/>
      </dsp:nvSpPr>
      <dsp:spPr>
        <a:xfrm>
          <a:off x="168730" y="1556861"/>
          <a:ext cx="1312439" cy="3373199"/>
        </a:xfrm>
        <a:prstGeom prst="roundRect">
          <a:avLst>
            <a:gd name="adj" fmla="val 10000"/>
          </a:avLst>
        </a:prstGeom>
        <a:solidFill>
          <a:schemeClr val="accent1"/>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Absence Management</a:t>
          </a:r>
          <a:endParaRPr lang="en-US" sz="1500" kern="1200" dirty="0">
            <a:solidFill>
              <a:schemeClr val="bg1"/>
            </a:solidFill>
            <a:latin typeface="Arial" panose="020B0604020202020204" pitchFamily="34" charset="0"/>
            <a:cs typeface="Arial" panose="020B0604020202020204" pitchFamily="34" charset="0"/>
          </a:endParaRPr>
        </a:p>
      </dsp:txBody>
      <dsp:txXfrm>
        <a:off x="207170" y="1595301"/>
        <a:ext cx="1235559" cy="3296319"/>
      </dsp:txXfrm>
    </dsp:sp>
    <dsp:sp modelId="{370185C2-78AC-4921-9B59-97830202B871}">
      <dsp:nvSpPr>
        <dsp:cNvPr id="0" name=""/>
        <dsp:cNvSpPr/>
      </dsp:nvSpPr>
      <dsp:spPr>
        <a:xfrm>
          <a:off x="1768265" y="0"/>
          <a:ext cx="1640549" cy="5189537"/>
        </a:xfrm>
        <a:prstGeom prst="roundRect">
          <a:avLst>
            <a:gd name="adj" fmla="val 10000"/>
          </a:avLst>
        </a:prstGeom>
        <a:solidFill>
          <a:schemeClr val="accent5">
            <a:alpha val="1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Workforce Administration</a:t>
          </a:r>
          <a:endParaRPr lang="en-US" sz="1600" b="1" kern="1200" dirty="0">
            <a:latin typeface="Arial" panose="020B0604020202020204" pitchFamily="34" charset="0"/>
            <a:cs typeface="Arial" panose="020B0604020202020204" pitchFamily="34" charset="0"/>
          </a:endParaRPr>
        </a:p>
      </dsp:txBody>
      <dsp:txXfrm>
        <a:off x="1768265" y="0"/>
        <a:ext cx="1640549" cy="1556861"/>
      </dsp:txXfrm>
    </dsp:sp>
    <dsp:sp modelId="{42FCFDE2-645E-45FF-8F30-CB16C1EF1495}">
      <dsp:nvSpPr>
        <dsp:cNvPr id="0" name=""/>
        <dsp:cNvSpPr/>
      </dsp:nvSpPr>
      <dsp:spPr>
        <a:xfrm>
          <a:off x="1932320" y="1557843"/>
          <a:ext cx="1312439" cy="600356"/>
        </a:xfrm>
        <a:prstGeom prst="roundRect">
          <a:avLst>
            <a:gd name="adj" fmla="val 10000"/>
          </a:avLst>
        </a:prstGeom>
        <a:solidFill>
          <a:schemeClr val="accent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Person Organization Summary</a:t>
          </a:r>
          <a:endParaRPr lang="en-US" sz="1500" kern="1200" dirty="0">
            <a:solidFill>
              <a:schemeClr val="tx1"/>
            </a:solidFill>
            <a:latin typeface="Arial" panose="020B0604020202020204" pitchFamily="34" charset="0"/>
            <a:cs typeface="Arial" panose="020B0604020202020204" pitchFamily="34" charset="0"/>
          </a:endParaRPr>
        </a:p>
      </dsp:txBody>
      <dsp:txXfrm>
        <a:off x="1949904" y="1575427"/>
        <a:ext cx="1277271" cy="565188"/>
      </dsp:txXfrm>
    </dsp:sp>
    <dsp:sp modelId="{03679F51-D998-4FDC-8702-C504A7CCC77D}">
      <dsp:nvSpPr>
        <dsp:cNvPr id="0" name=""/>
        <dsp:cNvSpPr/>
      </dsp:nvSpPr>
      <dsp:spPr>
        <a:xfrm>
          <a:off x="1932320" y="2250562"/>
          <a:ext cx="1312439" cy="600356"/>
        </a:xfrm>
        <a:prstGeom prst="roundRect">
          <a:avLst>
            <a:gd name="adj" fmla="val 10000"/>
          </a:avLst>
        </a:prstGeom>
        <a:solidFill>
          <a:schemeClr val="accent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I-9 Reviewer</a:t>
          </a:r>
        </a:p>
      </dsp:txBody>
      <dsp:txXfrm>
        <a:off x="1949904" y="2268146"/>
        <a:ext cx="1277271" cy="565188"/>
      </dsp:txXfrm>
    </dsp:sp>
    <dsp:sp modelId="{E20062BD-9B62-4C0E-8EA9-85C75F84435A}">
      <dsp:nvSpPr>
        <dsp:cNvPr id="0" name=""/>
        <dsp:cNvSpPr/>
      </dsp:nvSpPr>
      <dsp:spPr>
        <a:xfrm>
          <a:off x="1932320" y="2943282"/>
          <a:ext cx="1312439" cy="600356"/>
        </a:xfrm>
        <a:prstGeom prst="roundRect">
          <a:avLst>
            <a:gd name="adj" fmla="val 10000"/>
          </a:avLst>
        </a:prstGeom>
        <a:solidFill>
          <a:schemeClr val="accent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Workforce Summary</a:t>
          </a:r>
        </a:p>
      </dsp:txBody>
      <dsp:txXfrm>
        <a:off x="1949904" y="2960866"/>
        <a:ext cx="1277271" cy="565188"/>
      </dsp:txXfrm>
    </dsp:sp>
    <dsp:sp modelId="{71720E7E-4665-47F6-985E-68DD56597501}">
      <dsp:nvSpPr>
        <dsp:cNvPr id="0" name=""/>
        <dsp:cNvSpPr/>
      </dsp:nvSpPr>
      <dsp:spPr>
        <a:xfrm>
          <a:off x="1932320" y="3636001"/>
          <a:ext cx="1312439" cy="600356"/>
        </a:xfrm>
        <a:prstGeom prst="roundRect">
          <a:avLst>
            <a:gd name="adj" fmla="val 10000"/>
          </a:avLst>
        </a:prstGeom>
        <a:solidFill>
          <a:schemeClr val="accent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Person Checklist</a:t>
          </a:r>
        </a:p>
      </dsp:txBody>
      <dsp:txXfrm>
        <a:off x="1949904" y="3653585"/>
        <a:ext cx="1277271" cy="565188"/>
      </dsp:txXfrm>
    </dsp:sp>
    <dsp:sp modelId="{C46F11A8-6FBB-4198-B86F-DB967BC52B5B}">
      <dsp:nvSpPr>
        <dsp:cNvPr id="0" name=""/>
        <dsp:cNvSpPr/>
      </dsp:nvSpPr>
      <dsp:spPr>
        <a:xfrm>
          <a:off x="1932320" y="4328721"/>
          <a:ext cx="1312439" cy="600356"/>
        </a:xfrm>
        <a:prstGeom prst="roundRect">
          <a:avLst>
            <a:gd name="adj" fmla="val 10000"/>
          </a:avLst>
        </a:prstGeom>
        <a:solidFill>
          <a:schemeClr val="accent5"/>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External Systems ID</a:t>
          </a:r>
        </a:p>
      </dsp:txBody>
      <dsp:txXfrm>
        <a:off x="1949904" y="4346305"/>
        <a:ext cx="1277271" cy="565188"/>
      </dsp:txXfrm>
    </dsp:sp>
    <dsp:sp modelId="{1AD4EB55-AA6B-403F-89EB-984F01F7EEBD}">
      <dsp:nvSpPr>
        <dsp:cNvPr id="0" name=""/>
        <dsp:cNvSpPr/>
      </dsp:nvSpPr>
      <dsp:spPr>
        <a:xfrm>
          <a:off x="3506690" y="0"/>
          <a:ext cx="1640549" cy="5189537"/>
        </a:xfrm>
        <a:prstGeom prst="roundRect">
          <a:avLst>
            <a:gd name="adj" fmla="val 10000"/>
          </a:avLst>
        </a:prstGeom>
        <a:solidFill>
          <a:schemeClr val="accent2">
            <a:alpha val="1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Payroll</a:t>
          </a:r>
          <a:endParaRPr lang="en-US" sz="1600" b="1" kern="1200" dirty="0">
            <a:latin typeface="Arial" panose="020B0604020202020204" pitchFamily="34" charset="0"/>
            <a:cs typeface="Arial" panose="020B0604020202020204" pitchFamily="34" charset="0"/>
          </a:endParaRPr>
        </a:p>
      </dsp:txBody>
      <dsp:txXfrm>
        <a:off x="3506690" y="0"/>
        <a:ext cx="1640549" cy="1556861"/>
      </dsp:txXfrm>
    </dsp:sp>
    <dsp:sp modelId="{C922DD2C-21CF-4D54-A550-A93FDE720562}">
      <dsp:nvSpPr>
        <dsp:cNvPr id="0" name=""/>
        <dsp:cNvSpPr/>
      </dsp:nvSpPr>
      <dsp:spPr>
        <a:xfrm>
          <a:off x="3695911" y="1557304"/>
          <a:ext cx="1312439" cy="1019536"/>
        </a:xfrm>
        <a:prstGeom prst="roundRect">
          <a:avLst>
            <a:gd name="adj" fmla="val 10000"/>
          </a:avLst>
        </a:prstGeom>
        <a:solidFill>
          <a:schemeClr val="accent2"/>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Payroll</a:t>
          </a:r>
          <a:endParaRPr lang="en-US" sz="1500" kern="1200" dirty="0">
            <a:solidFill>
              <a:schemeClr val="tx1"/>
            </a:solidFill>
            <a:latin typeface="Arial" panose="020B0604020202020204" pitchFamily="34" charset="0"/>
            <a:cs typeface="Arial" panose="020B0604020202020204" pitchFamily="34" charset="0"/>
          </a:endParaRPr>
        </a:p>
      </dsp:txBody>
      <dsp:txXfrm>
        <a:off x="3725772" y="1587165"/>
        <a:ext cx="1252717" cy="959814"/>
      </dsp:txXfrm>
    </dsp:sp>
    <dsp:sp modelId="{8292586A-2F8D-400C-B3B8-E461A5867780}">
      <dsp:nvSpPr>
        <dsp:cNvPr id="0" name=""/>
        <dsp:cNvSpPr/>
      </dsp:nvSpPr>
      <dsp:spPr>
        <a:xfrm>
          <a:off x="3695911" y="2733692"/>
          <a:ext cx="1312439" cy="1019536"/>
        </a:xfrm>
        <a:prstGeom prst="roundRect">
          <a:avLst>
            <a:gd name="adj" fmla="val 10000"/>
          </a:avLst>
        </a:prstGeom>
        <a:solidFill>
          <a:schemeClr val="accent2"/>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Contract Pay</a:t>
          </a:r>
          <a:endParaRPr lang="en-US" sz="1500" kern="1200" dirty="0">
            <a:solidFill>
              <a:schemeClr val="tx1"/>
            </a:solidFill>
            <a:latin typeface="Arial" panose="020B0604020202020204" pitchFamily="34" charset="0"/>
            <a:cs typeface="Arial" panose="020B0604020202020204" pitchFamily="34" charset="0"/>
          </a:endParaRPr>
        </a:p>
      </dsp:txBody>
      <dsp:txXfrm>
        <a:off x="3725772" y="2763553"/>
        <a:ext cx="1252717" cy="959814"/>
      </dsp:txXfrm>
    </dsp:sp>
    <dsp:sp modelId="{1188999E-A751-42C4-991B-BDAD222C5774}">
      <dsp:nvSpPr>
        <dsp:cNvPr id="0" name=""/>
        <dsp:cNvSpPr/>
      </dsp:nvSpPr>
      <dsp:spPr>
        <a:xfrm>
          <a:off x="3695911" y="3910080"/>
          <a:ext cx="1312439" cy="1019536"/>
        </a:xfrm>
        <a:prstGeom prst="roundRect">
          <a:avLst>
            <a:gd name="adj" fmla="val 10000"/>
          </a:avLst>
        </a:prstGeom>
        <a:solidFill>
          <a:schemeClr val="accent2"/>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BN HCF</a:t>
          </a:r>
          <a:endParaRPr lang="en-US" sz="1500" kern="1200" dirty="0">
            <a:solidFill>
              <a:schemeClr val="tx1"/>
            </a:solidFill>
            <a:latin typeface="Arial" panose="020B0604020202020204" pitchFamily="34" charset="0"/>
            <a:cs typeface="Arial" panose="020B0604020202020204" pitchFamily="34" charset="0"/>
          </a:endParaRPr>
        </a:p>
      </dsp:txBody>
      <dsp:txXfrm>
        <a:off x="3725772" y="3939941"/>
        <a:ext cx="1252717" cy="959814"/>
      </dsp:txXfrm>
    </dsp:sp>
    <dsp:sp modelId="{09EBD596-51AE-4679-B572-8B94215BD321}">
      <dsp:nvSpPr>
        <dsp:cNvPr id="0" name=""/>
        <dsp:cNvSpPr/>
      </dsp:nvSpPr>
      <dsp:spPr>
        <a:xfrm>
          <a:off x="5295447" y="0"/>
          <a:ext cx="1640549" cy="5189537"/>
        </a:xfrm>
        <a:prstGeom prst="roundRect">
          <a:avLst>
            <a:gd name="adj" fmla="val 10000"/>
          </a:avLst>
        </a:prstGeom>
        <a:solidFill>
          <a:schemeClr val="accent3">
            <a:alpha val="1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General Ledger</a:t>
          </a:r>
          <a:endParaRPr lang="en-US" sz="1600" b="1" kern="1200" dirty="0">
            <a:latin typeface="Arial" panose="020B0604020202020204" pitchFamily="34" charset="0"/>
            <a:cs typeface="Arial" panose="020B0604020202020204" pitchFamily="34" charset="0"/>
          </a:endParaRPr>
        </a:p>
      </dsp:txBody>
      <dsp:txXfrm>
        <a:off x="5295447" y="0"/>
        <a:ext cx="1640549" cy="1556861"/>
      </dsp:txXfrm>
    </dsp:sp>
    <dsp:sp modelId="{36124834-F637-488B-A21D-3B5B9BB30C82}">
      <dsp:nvSpPr>
        <dsp:cNvPr id="0" name=""/>
        <dsp:cNvSpPr/>
      </dsp:nvSpPr>
      <dsp:spPr>
        <a:xfrm>
          <a:off x="5459502" y="1557843"/>
          <a:ext cx="1312439" cy="600356"/>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Budget</a:t>
          </a:r>
          <a:endParaRPr lang="en-US" sz="1500" kern="1200" dirty="0">
            <a:solidFill>
              <a:schemeClr val="bg1"/>
            </a:solidFill>
            <a:latin typeface="Arial" panose="020B0604020202020204" pitchFamily="34" charset="0"/>
            <a:cs typeface="Arial" panose="020B0604020202020204" pitchFamily="34" charset="0"/>
          </a:endParaRPr>
        </a:p>
      </dsp:txBody>
      <dsp:txXfrm>
        <a:off x="5477086" y="1575427"/>
        <a:ext cx="1277271" cy="565188"/>
      </dsp:txXfrm>
    </dsp:sp>
    <dsp:sp modelId="{56769E9B-DDA8-47C6-89D1-4D29BAFD527D}">
      <dsp:nvSpPr>
        <dsp:cNvPr id="0" name=""/>
        <dsp:cNvSpPr/>
      </dsp:nvSpPr>
      <dsp:spPr>
        <a:xfrm>
          <a:off x="5459502" y="2250562"/>
          <a:ext cx="1312439" cy="600356"/>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Direct Retro</a:t>
          </a:r>
          <a:endParaRPr lang="en-US" sz="1500" kern="1200" dirty="0">
            <a:solidFill>
              <a:schemeClr val="bg1"/>
            </a:solidFill>
            <a:latin typeface="Arial" panose="020B0604020202020204" pitchFamily="34" charset="0"/>
            <a:cs typeface="Arial" panose="020B0604020202020204" pitchFamily="34" charset="0"/>
          </a:endParaRPr>
        </a:p>
      </dsp:txBody>
      <dsp:txXfrm>
        <a:off x="5477086" y="2268146"/>
        <a:ext cx="1277271" cy="565188"/>
      </dsp:txXfrm>
    </dsp:sp>
    <dsp:sp modelId="{6D568BB0-EB6D-48CA-82ED-F411420B863A}">
      <dsp:nvSpPr>
        <dsp:cNvPr id="0" name=""/>
        <dsp:cNvSpPr/>
      </dsp:nvSpPr>
      <dsp:spPr>
        <a:xfrm>
          <a:off x="5459502" y="2943282"/>
          <a:ext cx="1312439" cy="600356"/>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Funding</a:t>
          </a:r>
          <a:endParaRPr lang="en-US" sz="1500" kern="1200" dirty="0">
            <a:solidFill>
              <a:schemeClr val="bg1"/>
            </a:solidFill>
            <a:latin typeface="Arial" panose="020B0604020202020204" pitchFamily="34" charset="0"/>
            <a:cs typeface="Arial" panose="020B0604020202020204" pitchFamily="34" charset="0"/>
          </a:endParaRPr>
        </a:p>
      </dsp:txBody>
      <dsp:txXfrm>
        <a:off x="5477086" y="2960866"/>
        <a:ext cx="1277271" cy="565188"/>
      </dsp:txXfrm>
    </dsp:sp>
    <dsp:sp modelId="{663DF235-0484-4B07-93C1-D5F29AD45230}">
      <dsp:nvSpPr>
        <dsp:cNvPr id="0" name=""/>
        <dsp:cNvSpPr/>
      </dsp:nvSpPr>
      <dsp:spPr>
        <a:xfrm>
          <a:off x="5459502" y="3636001"/>
          <a:ext cx="1312439" cy="600356"/>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BCT</a:t>
          </a:r>
          <a:endParaRPr lang="en-US" sz="1500" kern="1200" dirty="0">
            <a:solidFill>
              <a:schemeClr val="bg1"/>
            </a:solidFill>
            <a:latin typeface="Arial" panose="020B0604020202020204" pitchFamily="34" charset="0"/>
            <a:cs typeface="Arial" panose="020B0604020202020204" pitchFamily="34" charset="0"/>
          </a:endParaRPr>
        </a:p>
      </dsp:txBody>
      <dsp:txXfrm>
        <a:off x="5477086" y="3653585"/>
        <a:ext cx="1277271" cy="565188"/>
      </dsp:txXfrm>
    </dsp:sp>
    <dsp:sp modelId="{210CD016-1FE8-4E8D-B3CE-68D0D7572B61}">
      <dsp:nvSpPr>
        <dsp:cNvPr id="0" name=""/>
        <dsp:cNvSpPr/>
      </dsp:nvSpPr>
      <dsp:spPr>
        <a:xfrm>
          <a:off x="5459502" y="4328721"/>
          <a:ext cx="1312439" cy="600356"/>
        </a:xfrm>
        <a:prstGeom prst="roundRect">
          <a:avLst>
            <a:gd name="adj" fmla="val 10000"/>
          </a:avLst>
        </a:prstGeom>
        <a:solidFill>
          <a:schemeClr val="accent3"/>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bg1"/>
              </a:solidFill>
              <a:latin typeface="Arial" panose="020B0604020202020204" pitchFamily="34" charset="0"/>
              <a:cs typeface="Arial" panose="020B0604020202020204" pitchFamily="34" charset="0"/>
            </a:rPr>
            <a:t>WorkStudy</a:t>
          </a:r>
          <a:endParaRPr lang="en-US" sz="1500" kern="1200" dirty="0">
            <a:solidFill>
              <a:schemeClr val="bg1"/>
            </a:solidFill>
            <a:latin typeface="Arial" panose="020B0604020202020204" pitchFamily="34" charset="0"/>
            <a:cs typeface="Arial" panose="020B0604020202020204" pitchFamily="34" charset="0"/>
          </a:endParaRPr>
        </a:p>
      </dsp:txBody>
      <dsp:txXfrm>
        <a:off x="5477086" y="4346305"/>
        <a:ext cx="1277271" cy="565188"/>
      </dsp:txXfrm>
    </dsp:sp>
    <dsp:sp modelId="{78887FB3-FF17-4B03-9C6E-30349B42C9E8}">
      <dsp:nvSpPr>
        <dsp:cNvPr id="0" name=""/>
        <dsp:cNvSpPr/>
      </dsp:nvSpPr>
      <dsp:spPr>
        <a:xfrm>
          <a:off x="7059038" y="0"/>
          <a:ext cx="1640549" cy="5189537"/>
        </a:xfrm>
        <a:prstGeom prst="roundRect">
          <a:avLst>
            <a:gd name="adj" fmla="val 10000"/>
          </a:avLst>
        </a:prstGeom>
        <a:solidFill>
          <a:schemeClr val="accent6">
            <a:alpha val="13725"/>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Talent Acquisition Management</a:t>
          </a:r>
          <a:r>
            <a:rPr lang="en-US" sz="5200" kern="1200" dirty="0" smtClean="0"/>
            <a:t> </a:t>
          </a:r>
          <a:endParaRPr lang="en-US" sz="5200" kern="1200" dirty="0"/>
        </a:p>
      </dsp:txBody>
      <dsp:txXfrm>
        <a:off x="7059038" y="0"/>
        <a:ext cx="1640549" cy="1556861"/>
      </dsp:txXfrm>
    </dsp:sp>
    <dsp:sp modelId="{D71E6243-088E-437A-93DC-7436D56ED6C1}">
      <dsp:nvSpPr>
        <dsp:cNvPr id="0" name=""/>
        <dsp:cNvSpPr/>
      </dsp:nvSpPr>
      <dsp:spPr>
        <a:xfrm>
          <a:off x="7223093" y="1556861"/>
          <a:ext cx="1312439" cy="3373199"/>
        </a:xfrm>
        <a:prstGeom prst="roundRect">
          <a:avLst>
            <a:gd name="adj" fmla="val 10000"/>
          </a:avLst>
        </a:prstGeom>
        <a:solidFill>
          <a:schemeClr val="accent6"/>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panose="020B0604020202020204" pitchFamily="34" charset="0"/>
              <a:cs typeface="Arial" panose="020B0604020202020204" pitchFamily="34" charset="0"/>
            </a:rPr>
            <a:t>Print Apps</a:t>
          </a:r>
          <a:endParaRPr lang="en-US" sz="1500" kern="1200" dirty="0">
            <a:solidFill>
              <a:schemeClr val="tx1"/>
            </a:solidFill>
            <a:latin typeface="Arial" panose="020B0604020202020204" pitchFamily="34" charset="0"/>
            <a:cs typeface="Arial" panose="020B0604020202020204" pitchFamily="34" charset="0"/>
          </a:endParaRPr>
        </a:p>
      </dsp:txBody>
      <dsp:txXfrm>
        <a:off x="7261533" y="1595301"/>
        <a:ext cx="1235559" cy="329631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082" tIns="46542" rIns="93082" bIns="46542" rtlCol="0"/>
          <a:lstStyle>
            <a:lvl1pPr algn="l">
              <a:defRPr sz="1200"/>
            </a:lvl1pPr>
          </a:lstStyle>
          <a:p>
            <a:endParaRPr lang="en-US" dirty="0"/>
          </a:p>
        </p:txBody>
      </p:sp>
      <p:sp>
        <p:nvSpPr>
          <p:cNvPr id="3" name="Date Placeholder 2"/>
          <p:cNvSpPr>
            <a:spLocks noGrp="1"/>
          </p:cNvSpPr>
          <p:nvPr>
            <p:ph type="dt" sz="quarter" idx="1"/>
          </p:nvPr>
        </p:nvSpPr>
        <p:spPr>
          <a:xfrm>
            <a:off x="3970946" y="0"/>
            <a:ext cx="3037840" cy="464820"/>
          </a:xfrm>
          <a:prstGeom prst="rect">
            <a:avLst/>
          </a:prstGeom>
        </p:spPr>
        <p:txBody>
          <a:bodyPr vert="horz" lIns="93082" tIns="46542" rIns="93082" bIns="46542" rtlCol="0"/>
          <a:lstStyle>
            <a:lvl1pPr algn="r">
              <a:defRPr sz="1200"/>
            </a:lvl1pPr>
          </a:lstStyle>
          <a:p>
            <a:fld id="{B53556E5-6382-4B10-BC31-561DC31E4FF6}" type="datetimeFigureOut">
              <a:rPr lang="en-US" smtClean="0"/>
              <a:t>11/6/2020</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3082" tIns="46542" rIns="93082" bIns="465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46" y="8829966"/>
            <a:ext cx="3037840" cy="464820"/>
          </a:xfrm>
          <a:prstGeom prst="rect">
            <a:avLst/>
          </a:prstGeom>
        </p:spPr>
        <p:txBody>
          <a:bodyPr vert="horz" lIns="93082" tIns="46542" rIns="93082" bIns="46542" rtlCol="0" anchor="b"/>
          <a:lstStyle>
            <a:lvl1pPr algn="r">
              <a:defRPr sz="1200"/>
            </a:lvl1pPr>
          </a:lstStyle>
          <a:p>
            <a:fld id="{478A05DF-8DB9-4927-B5C8-126B58A89DEA}" type="slidenum">
              <a:rPr lang="en-US" smtClean="0"/>
              <a:t>‹#›</a:t>
            </a:fld>
            <a:endParaRPr lang="en-US" dirty="0"/>
          </a:p>
        </p:txBody>
      </p:sp>
    </p:spTree>
    <p:extLst>
      <p:ext uri="{BB962C8B-B14F-4D97-AF65-F5344CB8AC3E}">
        <p14:creationId xmlns:p14="http://schemas.microsoft.com/office/powerpoint/2010/main" val="26202051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9"/>
            <a:ext cx="3037840" cy="466435"/>
          </a:xfrm>
          <a:prstGeom prst="rect">
            <a:avLst/>
          </a:prstGeom>
        </p:spPr>
        <p:txBody>
          <a:bodyPr vert="horz" lIns="93082" tIns="46542" rIns="93082" bIns="46542" rtlCol="0"/>
          <a:lstStyle>
            <a:lvl1pPr algn="l">
              <a:defRPr sz="1200"/>
            </a:lvl1pPr>
          </a:lstStyle>
          <a:p>
            <a:endParaRPr lang="en-US" dirty="0"/>
          </a:p>
        </p:txBody>
      </p:sp>
      <p:sp>
        <p:nvSpPr>
          <p:cNvPr id="3" name="Date Placeholder 2"/>
          <p:cNvSpPr>
            <a:spLocks noGrp="1"/>
          </p:cNvSpPr>
          <p:nvPr>
            <p:ph type="dt" idx="1"/>
          </p:nvPr>
        </p:nvSpPr>
        <p:spPr>
          <a:xfrm>
            <a:off x="3970946" y="9"/>
            <a:ext cx="3037840" cy="466435"/>
          </a:xfrm>
          <a:prstGeom prst="rect">
            <a:avLst/>
          </a:prstGeom>
        </p:spPr>
        <p:txBody>
          <a:bodyPr vert="horz" lIns="93082" tIns="46542" rIns="93082" bIns="46542" rtlCol="0"/>
          <a:lstStyle>
            <a:lvl1pPr algn="r">
              <a:defRPr sz="1200"/>
            </a:lvl1pPr>
          </a:lstStyle>
          <a:p>
            <a:fld id="{70987BF5-9131-4179-8757-0343718F8419}" type="datetimeFigureOut">
              <a:rPr lang="en-US" smtClean="0"/>
              <a:t>11/6/2020</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082" tIns="46542" rIns="93082" bIns="46542" rtlCol="0" anchor="ctr"/>
          <a:lstStyle/>
          <a:p>
            <a:endParaRPr lang="en-US" dirty="0"/>
          </a:p>
        </p:txBody>
      </p:sp>
      <p:sp>
        <p:nvSpPr>
          <p:cNvPr id="5" name="Notes Placeholder 4"/>
          <p:cNvSpPr>
            <a:spLocks noGrp="1"/>
          </p:cNvSpPr>
          <p:nvPr>
            <p:ph type="body" sz="quarter" idx="3"/>
          </p:nvPr>
        </p:nvSpPr>
        <p:spPr>
          <a:xfrm>
            <a:off x="701040" y="4473902"/>
            <a:ext cx="5608320" cy="3660457"/>
          </a:xfrm>
          <a:prstGeom prst="rect">
            <a:avLst/>
          </a:prstGeom>
        </p:spPr>
        <p:txBody>
          <a:bodyPr vert="horz" lIns="93082" tIns="46542" rIns="93082" bIns="465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3082" tIns="46542" rIns="93082" bIns="465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6" y="8829969"/>
            <a:ext cx="3037840" cy="466434"/>
          </a:xfrm>
          <a:prstGeom prst="rect">
            <a:avLst/>
          </a:prstGeom>
        </p:spPr>
        <p:txBody>
          <a:bodyPr vert="horz" lIns="93082" tIns="46542" rIns="93082" bIns="46542" rtlCol="0" anchor="b"/>
          <a:lstStyle>
            <a:lvl1pPr algn="r">
              <a:defRPr sz="1200"/>
            </a:lvl1pPr>
          </a:lstStyle>
          <a:p>
            <a:fld id="{1B27D043-2BC0-4472-BF08-3701F4109607}" type="slidenum">
              <a:rPr lang="en-US" smtClean="0"/>
              <a:t>‹#›</a:t>
            </a:fld>
            <a:endParaRPr lang="en-US" dirty="0"/>
          </a:p>
        </p:txBody>
      </p:sp>
    </p:spTree>
    <p:extLst>
      <p:ext uri="{BB962C8B-B14F-4D97-AF65-F5344CB8AC3E}">
        <p14:creationId xmlns:p14="http://schemas.microsoft.com/office/powerpoint/2010/main" val="6945167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235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15</a:t>
            </a:fld>
            <a:endParaRPr lang="en-US" dirty="0"/>
          </a:p>
        </p:txBody>
      </p:sp>
    </p:spTree>
    <p:extLst>
      <p:ext uri="{BB962C8B-B14F-4D97-AF65-F5344CB8AC3E}">
        <p14:creationId xmlns:p14="http://schemas.microsoft.com/office/powerpoint/2010/main" val="2952352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Users groups are either central or at department/division/school/identified staff, such as Academic,</a:t>
            </a:r>
            <a:r>
              <a:rPr lang="en-US" baseline="0" dirty="0" smtClean="0"/>
              <a:t> level etc.</a:t>
            </a:r>
          </a:p>
          <a:p>
            <a:r>
              <a:rPr lang="en-US" dirty="0" smtClean="0"/>
              <a:t>Across UCI, UCPath roles are grouped into groups of department</a:t>
            </a:r>
            <a:r>
              <a:rPr lang="en-US" baseline="0" dirty="0" smtClean="0"/>
              <a:t> and centralized user</a:t>
            </a:r>
            <a:r>
              <a:rPr lang="en-US" dirty="0" smtClean="0"/>
              <a:t> groups. </a:t>
            </a:r>
          </a:p>
          <a:p>
            <a:r>
              <a:rPr lang="en-US" dirty="0" smtClean="0"/>
              <a:t>KSAMS roles names broadly map to these</a:t>
            </a:r>
            <a:r>
              <a:rPr lang="en-US" baseline="0" dirty="0" smtClean="0"/>
              <a:t> user groups. </a:t>
            </a:r>
          </a:p>
          <a:p>
            <a:r>
              <a:rPr lang="en-US" baseline="0" dirty="0" smtClean="0"/>
              <a:t>Then the users are grouped by functional area as well as a second layer of refinement. Such as Payroll and HR.</a:t>
            </a:r>
          </a:p>
          <a:p>
            <a:r>
              <a:rPr lang="en-US" baseline="0" dirty="0" smtClean="0"/>
              <a:t>Some functional areas are centralized whereas some HR/TAM/ePerformance are on a  distributed processing model.</a:t>
            </a:r>
            <a:endParaRPr lang="en-US" dirty="0"/>
          </a:p>
        </p:txBody>
      </p:sp>
    </p:spTree>
    <p:extLst>
      <p:ext uri="{BB962C8B-B14F-4D97-AF65-F5344CB8AC3E}">
        <p14:creationId xmlns:p14="http://schemas.microsoft.com/office/powerpoint/2010/main" val="1571450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pop txn names</a:t>
            </a:r>
            <a:r>
              <a:rPr lang="en-US" baseline="0" dirty="0"/>
              <a:t> behind each of the box</a:t>
            </a:r>
            <a:endParaRPr lang="en-US" dirty="0"/>
          </a:p>
        </p:txBody>
      </p:sp>
    </p:spTree>
    <p:extLst>
      <p:ext uri="{BB962C8B-B14F-4D97-AF65-F5344CB8AC3E}">
        <p14:creationId xmlns:p14="http://schemas.microsoft.com/office/powerpoint/2010/main" val="241487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pop txn names</a:t>
            </a:r>
            <a:r>
              <a:rPr lang="en-US" baseline="0" dirty="0"/>
              <a:t> behind each of the box</a:t>
            </a:r>
            <a:endParaRPr lang="en-US" dirty="0"/>
          </a:p>
        </p:txBody>
      </p:sp>
    </p:spTree>
    <p:extLst>
      <p:ext uri="{BB962C8B-B14F-4D97-AF65-F5344CB8AC3E}">
        <p14:creationId xmlns:p14="http://schemas.microsoft.com/office/powerpoint/2010/main" val="3349853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pop txn names</a:t>
            </a:r>
            <a:r>
              <a:rPr lang="en-US" baseline="0" dirty="0"/>
              <a:t> behind each of the box</a:t>
            </a:r>
            <a:endParaRPr lang="en-US" dirty="0"/>
          </a:p>
        </p:txBody>
      </p:sp>
    </p:spTree>
    <p:extLst>
      <p:ext uri="{BB962C8B-B14F-4D97-AF65-F5344CB8AC3E}">
        <p14:creationId xmlns:p14="http://schemas.microsoft.com/office/powerpoint/2010/main" val="75257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pop txn names</a:t>
            </a:r>
            <a:r>
              <a:rPr lang="en-US" baseline="0" dirty="0"/>
              <a:t> behind each of the box</a:t>
            </a:r>
            <a:endParaRPr lang="en-US" dirty="0"/>
          </a:p>
        </p:txBody>
      </p:sp>
    </p:spTree>
    <p:extLst>
      <p:ext uri="{BB962C8B-B14F-4D97-AF65-F5344CB8AC3E}">
        <p14:creationId xmlns:p14="http://schemas.microsoft.com/office/powerpoint/2010/main" val="3947727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Acronyms have been defined in training the user takes.</a:t>
            </a:r>
            <a:endParaRPr lang="en-US" dirty="0"/>
          </a:p>
        </p:txBody>
      </p:sp>
    </p:spTree>
    <p:extLst>
      <p:ext uri="{BB962C8B-B14F-4D97-AF65-F5344CB8AC3E}">
        <p14:creationId xmlns:p14="http://schemas.microsoft.com/office/powerpoint/2010/main" val="3651787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Acronyms have been defined in training the user takes.</a:t>
            </a:r>
            <a:endParaRPr lang="en-US" dirty="0"/>
          </a:p>
        </p:txBody>
      </p:sp>
    </p:spTree>
    <p:extLst>
      <p:ext uri="{BB962C8B-B14F-4D97-AF65-F5344CB8AC3E}">
        <p14:creationId xmlns:p14="http://schemas.microsoft.com/office/powerpoint/2010/main" val="344198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Acronyms have been defined in training the user takes.</a:t>
            </a:r>
            <a:endParaRPr lang="en-US" dirty="0"/>
          </a:p>
        </p:txBody>
      </p:sp>
    </p:spTree>
    <p:extLst>
      <p:ext uri="{BB962C8B-B14F-4D97-AF65-F5344CB8AC3E}">
        <p14:creationId xmlns:p14="http://schemas.microsoft.com/office/powerpoint/2010/main" val="1516327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Acronyms have been defined in training the user takes.</a:t>
            </a:r>
            <a:endParaRPr lang="en-US" dirty="0"/>
          </a:p>
        </p:txBody>
      </p:sp>
    </p:spTree>
    <p:extLst>
      <p:ext uri="{BB962C8B-B14F-4D97-AF65-F5344CB8AC3E}">
        <p14:creationId xmlns:p14="http://schemas.microsoft.com/office/powerpoint/2010/main" val="267163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6</a:t>
            </a:fld>
            <a:endParaRPr lang="en-US" dirty="0"/>
          </a:p>
        </p:txBody>
      </p:sp>
    </p:spTree>
    <p:extLst>
      <p:ext uri="{BB962C8B-B14F-4D97-AF65-F5344CB8AC3E}">
        <p14:creationId xmlns:p14="http://schemas.microsoft.com/office/powerpoint/2010/main" val="2724067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Acronyms have been defined in training the user takes.</a:t>
            </a:r>
            <a:endParaRPr lang="en-US" dirty="0"/>
          </a:p>
        </p:txBody>
      </p:sp>
    </p:spTree>
    <p:extLst>
      <p:ext uri="{BB962C8B-B14F-4D97-AF65-F5344CB8AC3E}">
        <p14:creationId xmlns:p14="http://schemas.microsoft.com/office/powerpoint/2010/main" val="2861432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84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44E229F-C150-474F-8980-931399A2ED49}" type="slidenum">
              <a:rPr lang="en-US" smtClean="0"/>
              <a:pPr/>
              <a:t>27</a:t>
            </a:fld>
            <a:endParaRPr lang="en-US" dirty="0"/>
          </a:p>
        </p:txBody>
      </p:sp>
    </p:spTree>
    <p:extLst>
      <p:ext uri="{BB962C8B-B14F-4D97-AF65-F5344CB8AC3E}">
        <p14:creationId xmlns:p14="http://schemas.microsoft.com/office/powerpoint/2010/main" val="3458096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All approvals do</a:t>
            </a:r>
            <a:r>
              <a:rPr lang="en-US" baseline="0" dirty="0" smtClean="0"/>
              <a:t> not follow the same path.</a:t>
            </a:r>
          </a:p>
          <a:p>
            <a:r>
              <a:rPr lang="en-US" baseline="0" dirty="0" smtClean="0"/>
              <a:t>Coordinate with previous DSA and get approval from current supervisor if previous role and row security must stay, else request removal. DSA needs to track transfers out as being trigger to remove access they approved.</a:t>
            </a:r>
            <a:endParaRPr lang="en-US" dirty="0"/>
          </a:p>
        </p:txBody>
      </p:sp>
    </p:spTree>
    <p:extLst>
      <p:ext uri="{BB962C8B-B14F-4D97-AF65-F5344CB8AC3E}">
        <p14:creationId xmlns:p14="http://schemas.microsoft.com/office/powerpoint/2010/main" val="383586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Training compliance is</a:t>
            </a:r>
            <a:r>
              <a:rPr lang="en-US" baseline="0" dirty="0" smtClean="0"/>
              <a:t> one key control activity being introduced. </a:t>
            </a:r>
            <a:endParaRPr lang="en-US" dirty="0"/>
          </a:p>
        </p:txBody>
      </p:sp>
    </p:spTree>
    <p:extLst>
      <p:ext uri="{BB962C8B-B14F-4D97-AF65-F5344CB8AC3E}">
        <p14:creationId xmlns:p14="http://schemas.microsoft.com/office/powerpoint/2010/main" val="33859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Training compliance is</a:t>
            </a:r>
            <a:r>
              <a:rPr lang="en-US" baseline="0" dirty="0" smtClean="0"/>
              <a:t> one key control activity being introduced. </a:t>
            </a:r>
            <a:endParaRPr lang="en-US" dirty="0"/>
          </a:p>
        </p:txBody>
      </p:sp>
    </p:spTree>
    <p:extLst>
      <p:ext uri="{BB962C8B-B14F-4D97-AF65-F5344CB8AC3E}">
        <p14:creationId xmlns:p14="http://schemas.microsoft.com/office/powerpoint/2010/main" val="2848077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Training compliance is</a:t>
            </a:r>
            <a:r>
              <a:rPr lang="en-US" baseline="0" dirty="0" smtClean="0"/>
              <a:t> one key control activity being introduced. </a:t>
            </a:r>
            <a:endParaRPr lang="en-US" dirty="0"/>
          </a:p>
        </p:txBody>
      </p:sp>
    </p:spTree>
    <p:extLst>
      <p:ext uri="{BB962C8B-B14F-4D97-AF65-F5344CB8AC3E}">
        <p14:creationId xmlns:p14="http://schemas.microsoft.com/office/powerpoint/2010/main" val="2574696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Training compliance is</a:t>
            </a:r>
            <a:r>
              <a:rPr lang="en-US" baseline="0" dirty="0" smtClean="0"/>
              <a:t> one key control activity being introduced. </a:t>
            </a:r>
            <a:endParaRPr lang="en-US" dirty="0"/>
          </a:p>
        </p:txBody>
      </p:sp>
    </p:spTree>
    <p:extLst>
      <p:ext uri="{BB962C8B-B14F-4D97-AF65-F5344CB8AC3E}">
        <p14:creationId xmlns:p14="http://schemas.microsoft.com/office/powerpoint/2010/main" val="40524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228600" indent="-228600">
              <a:buAutoNum type="arabicParenR"/>
            </a:pPr>
            <a:r>
              <a:rPr lang="en-US" dirty="0" smtClean="0"/>
              <a:t>Understand the risks and requirements</a:t>
            </a:r>
            <a:r>
              <a:rPr lang="en-US" baseline="0" dirty="0" smtClean="0"/>
              <a:t> for the roles </a:t>
            </a:r>
          </a:p>
          <a:p>
            <a:pPr marL="228600" indent="-228600">
              <a:buAutoNum type="arabicParenR"/>
            </a:pPr>
            <a:r>
              <a:rPr lang="en-US" baseline="0" dirty="0" smtClean="0"/>
              <a:t>Validate ‘training’ and ‘role appropriateness’ compliance when reviewing the Roles Wiki</a:t>
            </a:r>
          </a:p>
          <a:p>
            <a:pPr marL="228600" indent="-228600">
              <a:buAutoNum type="arabicParenR"/>
            </a:pPr>
            <a:r>
              <a:rPr lang="en-US" baseline="0" dirty="0" smtClean="0"/>
              <a:t>Understand how to submit KSAMS requests</a:t>
            </a:r>
          </a:p>
          <a:p>
            <a:pPr marL="228600" indent="-228600">
              <a:buAutoNum type="arabicParenR"/>
            </a:pPr>
            <a:endParaRPr lang="en-US" dirty="0"/>
          </a:p>
        </p:txBody>
      </p:sp>
    </p:spTree>
    <p:extLst>
      <p:ext uri="{BB962C8B-B14F-4D97-AF65-F5344CB8AC3E}">
        <p14:creationId xmlns:p14="http://schemas.microsoft.com/office/powerpoint/2010/main" val="860017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smtClean="0"/>
              <a:t>DSA is the first level of approval.  </a:t>
            </a:r>
          </a:p>
          <a:p>
            <a:pPr marL="228600" lvl="0" indent="-228600">
              <a:buFont typeface="+mj-lt"/>
              <a:buAutoNum type="arabicPeriod"/>
            </a:pPr>
            <a:r>
              <a:rPr lang="en-US" dirty="0" smtClean="0"/>
              <a:t>UCPath Security Admin will be second and final level of approval for all initiator and approver roles.  </a:t>
            </a:r>
          </a:p>
          <a:p>
            <a:pPr marL="228600" lvl="0" indent="-228600">
              <a:buFont typeface="+mj-lt"/>
              <a:buAutoNum type="arabicPeriod"/>
            </a:pPr>
            <a:r>
              <a:rPr lang="en-US" dirty="0" smtClean="0"/>
              <a:t>Inquiry(view) only access will only require DSA approval.  </a:t>
            </a:r>
          </a:p>
          <a:p>
            <a:pPr marL="228600" lvl="0" indent="-228600">
              <a:buFont typeface="+mj-lt"/>
              <a:buAutoNum type="arabicPeriod"/>
            </a:pPr>
            <a:r>
              <a:rPr lang="en-US" dirty="0" smtClean="0"/>
              <a:t>Anyone requesting access to departments outside their own Division, the KSAMS request will be routed to the DSA responsible </a:t>
            </a:r>
            <a:r>
              <a:rPr lang="en-US" u="sng" dirty="0" smtClean="0"/>
              <a:t>for that Division</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Use</a:t>
            </a:r>
            <a:r>
              <a:rPr lang="en-US" baseline="0" dirty="0" smtClean="0"/>
              <a:t> </a:t>
            </a:r>
            <a:r>
              <a:rPr lang="en-US" baseline="0" dirty="0"/>
              <a:t>judgement. </a:t>
            </a:r>
            <a:r>
              <a:rPr lang="en-US" sz="1200" b="1" i="1" dirty="0" smtClean="0">
                <a:solidFill>
                  <a:schemeClr val="bg1"/>
                </a:solidFill>
              </a:rPr>
              <a:t>See if request makes sense!</a:t>
            </a:r>
          </a:p>
          <a:p>
            <a:r>
              <a:rPr lang="en-US" baseline="0" dirty="0" smtClean="0"/>
              <a:t>Show </a:t>
            </a:r>
            <a:r>
              <a:rPr lang="en-US" baseline="0" dirty="0"/>
              <a:t>process.</a:t>
            </a:r>
            <a:endParaRPr lang="en-US" dirty="0"/>
          </a:p>
        </p:txBody>
      </p:sp>
    </p:spTree>
    <p:extLst>
      <p:ext uri="{BB962C8B-B14F-4D97-AF65-F5344CB8AC3E}">
        <p14:creationId xmlns:p14="http://schemas.microsoft.com/office/powerpoint/2010/main" val="1460420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In UCPath security provides granular and configurable</a:t>
            </a:r>
            <a:r>
              <a:rPr lang="en-US" baseline="0" dirty="0" smtClean="0"/>
              <a:t> access controls.</a:t>
            </a:r>
            <a:endParaRPr lang="en-US" dirty="0" smtClean="0"/>
          </a:p>
          <a:p>
            <a:r>
              <a:rPr lang="en-US" dirty="0" smtClean="0"/>
              <a:t>The two key</a:t>
            </a:r>
            <a:r>
              <a:rPr lang="en-US" baseline="0" dirty="0" smtClean="0"/>
              <a:t> access permissions that are ‘must-haves’ are Role and Row.</a:t>
            </a:r>
          </a:p>
          <a:p>
            <a:endParaRPr lang="en-US" baseline="0" dirty="0" smtClean="0"/>
          </a:p>
          <a:p>
            <a:pPr marL="171450" indent="-171450">
              <a:buFont typeface="Arial" panose="020B0604020202020204" pitchFamily="34" charset="0"/>
              <a:buChar char="•"/>
            </a:pPr>
            <a:r>
              <a:rPr lang="en-US" baseline="0" dirty="0" smtClean="0"/>
              <a:t>The roles have various access levels to make changes to data, like update or just view information on UCPath online page.</a:t>
            </a:r>
          </a:p>
          <a:p>
            <a:pPr marL="171450" indent="-171450">
              <a:buFont typeface="Arial" panose="020B0604020202020204" pitchFamily="34" charset="0"/>
              <a:buChar char="•"/>
            </a:pPr>
            <a:r>
              <a:rPr lang="en-US" baseline="0" dirty="0" smtClean="0"/>
              <a:t>The row level security has granularity down to a department level as to ‘whose’ data a user can see to process.</a:t>
            </a:r>
            <a:endParaRPr lang="en-US" dirty="0"/>
          </a:p>
        </p:txBody>
      </p:sp>
    </p:spTree>
    <p:extLst>
      <p:ext uri="{BB962C8B-B14F-4D97-AF65-F5344CB8AC3E}">
        <p14:creationId xmlns:p14="http://schemas.microsoft.com/office/powerpoint/2010/main" val="1417558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228600" lvl="0" indent="-228600">
              <a:buFont typeface="+mj-lt"/>
              <a:buAutoNum type="arabicPeriod"/>
            </a:pPr>
            <a:r>
              <a:rPr lang="en-US" dirty="0" smtClean="0"/>
              <a:t>DSA is the first level of approval.  </a:t>
            </a:r>
          </a:p>
          <a:p>
            <a:pPr marL="228600" lvl="0" indent="-228600">
              <a:buFont typeface="+mj-lt"/>
              <a:buAutoNum type="arabicPeriod"/>
            </a:pPr>
            <a:r>
              <a:rPr lang="en-US" dirty="0" smtClean="0"/>
              <a:t>UCPath Security Admin will be second and final level of approval for all initiator and approver roles.  </a:t>
            </a:r>
          </a:p>
          <a:p>
            <a:pPr marL="228600" lvl="0" indent="-228600">
              <a:buFont typeface="+mj-lt"/>
              <a:buAutoNum type="arabicPeriod"/>
            </a:pPr>
            <a:r>
              <a:rPr lang="en-US" dirty="0" smtClean="0"/>
              <a:t>Inquiry(view) only access will only require DSA approval.  </a:t>
            </a:r>
          </a:p>
          <a:p>
            <a:pPr marL="228600" lvl="0" indent="-228600">
              <a:buFont typeface="+mj-lt"/>
              <a:buAutoNum type="arabicPeriod"/>
            </a:pPr>
            <a:r>
              <a:rPr lang="en-US" dirty="0" smtClean="0"/>
              <a:t>Anyone requesting access to departments outside their own Division, the KSAMS request will be routed to the DSA responsible </a:t>
            </a:r>
            <a:r>
              <a:rPr lang="en-US" u="sng" dirty="0" smtClean="0"/>
              <a:t>for that Division</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Use</a:t>
            </a:r>
            <a:r>
              <a:rPr lang="en-US" baseline="0" dirty="0" smtClean="0"/>
              <a:t> </a:t>
            </a:r>
            <a:r>
              <a:rPr lang="en-US" baseline="0" dirty="0"/>
              <a:t>judgement. </a:t>
            </a:r>
            <a:r>
              <a:rPr lang="en-US" sz="1200" b="1" i="1" dirty="0" smtClean="0">
                <a:solidFill>
                  <a:schemeClr val="bg1"/>
                </a:solidFill>
              </a:rPr>
              <a:t>See if request makes sense!</a:t>
            </a:r>
          </a:p>
          <a:p>
            <a:r>
              <a:rPr lang="en-US" baseline="0" dirty="0" smtClean="0"/>
              <a:t>Show </a:t>
            </a:r>
            <a:r>
              <a:rPr lang="en-US" baseline="0" dirty="0"/>
              <a:t>process.</a:t>
            </a:r>
            <a:endParaRPr lang="en-US" dirty="0"/>
          </a:p>
        </p:txBody>
      </p:sp>
    </p:spTree>
    <p:extLst>
      <p:ext uri="{BB962C8B-B14F-4D97-AF65-F5344CB8AC3E}">
        <p14:creationId xmlns:p14="http://schemas.microsoft.com/office/powerpoint/2010/main" val="266227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Read the slide.</a:t>
            </a:r>
            <a:endParaRPr lang="en-US" dirty="0"/>
          </a:p>
        </p:txBody>
      </p:sp>
    </p:spTree>
    <p:extLst>
      <p:ext uri="{BB962C8B-B14F-4D97-AF65-F5344CB8AC3E}">
        <p14:creationId xmlns:p14="http://schemas.microsoft.com/office/powerpoint/2010/main" val="968403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Arial" panose="020B0604020202020204" pitchFamily="34" charset="0"/>
                <a:cs typeface="Arial" panose="020B0604020202020204" pitchFamily="34" charset="0"/>
              </a:rPr>
              <a:t>Verify the UCINet ID with department, position, and other ways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Namespace is UCPATH for the role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Role Name starts with UCP-Campus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For Department Level Security, make sure you pick </a:t>
            </a:r>
            <a:r>
              <a:rPr lang="en-US" sz="1200" dirty="0" smtClean="0">
                <a:latin typeface="Arial" panose="020B0604020202020204" pitchFamily="34" charset="0"/>
                <a:cs typeface="Arial" panose="020B0604020202020204" pitchFamily="34" charset="0"/>
              </a:rPr>
              <a:t>HR Department not KFS 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24326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DSA has verified that the user has completed the required training and the user has been assigned tasks by supervisors that need to be performed  with this/these role/s.</a:t>
            </a:r>
            <a:endParaRPr lang="en-US" dirty="0"/>
          </a:p>
        </p:txBody>
      </p:sp>
    </p:spTree>
    <p:extLst>
      <p:ext uri="{BB962C8B-B14F-4D97-AF65-F5344CB8AC3E}">
        <p14:creationId xmlns:p14="http://schemas.microsoft.com/office/powerpoint/2010/main" val="2229086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663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User’s authorization of people and job openings is critical and restricted.</a:t>
            </a:r>
          </a:p>
          <a:p>
            <a:pPr marL="171450" indent="-171450">
              <a:buFont typeface="Arial" panose="020B0604020202020204" pitchFamily="34" charset="0"/>
              <a:buChar char="•"/>
            </a:pPr>
            <a:r>
              <a:rPr lang="en-US" dirty="0" smtClean="0"/>
              <a:t>Row level security in UCPath restricts ‘whose’ data you are authorized</a:t>
            </a:r>
            <a:r>
              <a:rPr lang="en-US" baseline="0" dirty="0" smtClean="0"/>
              <a:t> to see.</a:t>
            </a:r>
          </a:p>
          <a:p>
            <a:pPr marL="171450" indent="-171450">
              <a:buFont typeface="Arial" panose="020B0604020202020204" pitchFamily="34" charset="0"/>
              <a:buChar char="•"/>
            </a:pPr>
            <a:r>
              <a:rPr lang="en-US" baseline="0" dirty="0" smtClean="0"/>
              <a:t>Row level security also restricts whose transactions a user can process.</a:t>
            </a:r>
          </a:p>
          <a:p>
            <a:pPr marL="171450" indent="-171450">
              <a:buFont typeface="Arial" panose="020B0604020202020204" pitchFamily="34" charset="0"/>
              <a:buChar char="•"/>
            </a:pPr>
            <a:r>
              <a:rPr lang="en-US" baseline="0" dirty="0" smtClean="0"/>
              <a:t>Row level security restricts the business units whose job openings can a user see or process.</a:t>
            </a:r>
            <a:endParaRPr lang="en-US" dirty="0"/>
          </a:p>
        </p:txBody>
      </p:sp>
    </p:spTree>
    <p:extLst>
      <p:ext uri="{BB962C8B-B14F-4D97-AF65-F5344CB8AC3E}">
        <p14:creationId xmlns:p14="http://schemas.microsoft.com/office/powerpoint/2010/main" val="1018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User’s authorization of people and job openings is critical and restricted.</a:t>
            </a:r>
          </a:p>
          <a:p>
            <a:pPr marL="171450" indent="-171450">
              <a:buFont typeface="Arial" panose="020B0604020202020204" pitchFamily="34" charset="0"/>
              <a:buChar char="•"/>
            </a:pPr>
            <a:r>
              <a:rPr lang="en-US" dirty="0" smtClean="0"/>
              <a:t>Row level security in UCPath restricts ‘whose’ data you are authorized</a:t>
            </a:r>
            <a:r>
              <a:rPr lang="en-US" baseline="0" dirty="0" smtClean="0"/>
              <a:t> to see.</a:t>
            </a:r>
          </a:p>
          <a:p>
            <a:pPr marL="171450" indent="-171450">
              <a:buFont typeface="Arial" panose="020B0604020202020204" pitchFamily="34" charset="0"/>
              <a:buChar char="•"/>
            </a:pPr>
            <a:r>
              <a:rPr lang="en-US" baseline="0" dirty="0" smtClean="0"/>
              <a:t>Row level security also restricts whose transactions a user can process.</a:t>
            </a:r>
          </a:p>
          <a:p>
            <a:pPr marL="171450" indent="-171450">
              <a:buFont typeface="Arial" panose="020B0604020202020204" pitchFamily="34" charset="0"/>
              <a:buChar char="•"/>
            </a:pPr>
            <a:r>
              <a:rPr lang="en-US" baseline="0" dirty="0" smtClean="0"/>
              <a:t>Row level security restricts the business units whose job openings can a user see or process.</a:t>
            </a:r>
            <a:endParaRPr lang="en-US" dirty="0"/>
          </a:p>
        </p:txBody>
      </p:sp>
    </p:spTree>
    <p:extLst>
      <p:ext uri="{BB962C8B-B14F-4D97-AF65-F5344CB8AC3E}">
        <p14:creationId xmlns:p14="http://schemas.microsoft.com/office/powerpoint/2010/main" val="3156241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User’s authorization of people and job openings is critical and restricted.</a:t>
            </a:r>
          </a:p>
          <a:p>
            <a:pPr marL="171450" indent="-171450">
              <a:buFont typeface="Arial" panose="020B0604020202020204" pitchFamily="34" charset="0"/>
              <a:buChar char="•"/>
            </a:pPr>
            <a:r>
              <a:rPr lang="en-US" dirty="0" smtClean="0"/>
              <a:t>Row level security in UCPath restricts ‘whose’ data you are authorized</a:t>
            </a:r>
            <a:r>
              <a:rPr lang="en-US" baseline="0" dirty="0" smtClean="0"/>
              <a:t> to see.</a:t>
            </a:r>
          </a:p>
          <a:p>
            <a:pPr marL="171450" indent="-171450">
              <a:buFont typeface="Arial" panose="020B0604020202020204" pitchFamily="34" charset="0"/>
              <a:buChar char="•"/>
            </a:pPr>
            <a:r>
              <a:rPr lang="en-US" baseline="0" dirty="0" smtClean="0"/>
              <a:t>Row level security also restricts whose transactions a user can process.</a:t>
            </a:r>
          </a:p>
          <a:p>
            <a:pPr marL="171450" indent="-171450">
              <a:buFont typeface="Arial" panose="020B0604020202020204" pitchFamily="34" charset="0"/>
              <a:buChar char="•"/>
            </a:pPr>
            <a:r>
              <a:rPr lang="en-US" baseline="0" dirty="0" smtClean="0"/>
              <a:t>Row level security restricts the business units whose job openings can a user see or process.</a:t>
            </a:r>
            <a:endParaRPr lang="en-US" dirty="0"/>
          </a:p>
        </p:txBody>
      </p:sp>
    </p:spTree>
    <p:extLst>
      <p:ext uri="{BB962C8B-B14F-4D97-AF65-F5344CB8AC3E}">
        <p14:creationId xmlns:p14="http://schemas.microsoft.com/office/powerpoint/2010/main" val="86932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All of this access is automatically assigned based on: if you are just an employee</a:t>
            </a:r>
            <a:r>
              <a:rPr lang="en-US" baseline="0" dirty="0" smtClean="0"/>
              <a:t> or a manager with direct reports.</a:t>
            </a:r>
          </a:p>
          <a:p>
            <a:r>
              <a:rPr lang="en-US" dirty="0" smtClean="0"/>
              <a:t>A self-service user</a:t>
            </a:r>
            <a:r>
              <a:rPr lang="en-US" baseline="0" dirty="0" smtClean="0"/>
              <a:t> </a:t>
            </a:r>
            <a:r>
              <a:rPr lang="en-US" dirty="0" smtClean="0"/>
              <a:t>accesses UCPath to see only their own information, gets the access given automatically. </a:t>
            </a:r>
          </a:p>
          <a:p>
            <a:r>
              <a:rPr lang="en-US" baseline="0" dirty="0" smtClean="0"/>
              <a:t>If you have direct reports, you are also automatically able to see the information of your direct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course is not intended to cover self-service access but to cover the elevated access for transactions and reporting which requires a process of review and approval  to be enforced.</a:t>
            </a:r>
          </a:p>
          <a:p>
            <a:endParaRPr lang="en-US" dirty="0"/>
          </a:p>
        </p:txBody>
      </p:sp>
    </p:spTree>
    <p:extLst>
      <p:ext uri="{BB962C8B-B14F-4D97-AF65-F5344CB8AC3E}">
        <p14:creationId xmlns:p14="http://schemas.microsoft.com/office/powerpoint/2010/main" val="213486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r>
              <a:rPr lang="en-US" dirty="0" smtClean="0"/>
              <a:t>To gain elevated access to various transactions in a variety of functional areas, access needs to be requested through the KSAMS system.</a:t>
            </a:r>
          </a:p>
          <a:p>
            <a:r>
              <a:rPr lang="en-US" dirty="0" smtClean="0"/>
              <a:t>Approved</a:t>
            </a:r>
            <a:r>
              <a:rPr lang="en-US" baseline="0" dirty="0" smtClean="0"/>
              <a:t> users process transactions for the functions they are approved for, and the people they are approved for.</a:t>
            </a:r>
          </a:p>
          <a:p>
            <a:r>
              <a:rPr lang="en-US" baseline="0" dirty="0" smtClean="0"/>
              <a:t>This elevated access is divided in KSAMS roles by functional area. The level of access varies based on user’s job duties, business roles, and tasks they are expected to perform.</a:t>
            </a:r>
          </a:p>
          <a:p>
            <a:r>
              <a:rPr lang="en-US" baseline="0" dirty="0" smtClean="0"/>
              <a:t>Transaction roles are two kinds primarily</a:t>
            </a:r>
          </a:p>
          <a:p>
            <a:r>
              <a:rPr lang="en-US" baseline="0" dirty="0" smtClean="0"/>
              <a:t>Initiators: Start a transaction, such as hire an employee.</a:t>
            </a:r>
          </a:p>
          <a:p>
            <a:r>
              <a:rPr lang="en-US" baseline="0" dirty="0" smtClean="0"/>
              <a:t>Approvers: Approve that transaction.</a:t>
            </a:r>
            <a:endParaRPr lang="en-US" dirty="0"/>
          </a:p>
        </p:txBody>
      </p:sp>
    </p:spTree>
    <p:extLst>
      <p:ext uri="{BB962C8B-B14F-4D97-AF65-F5344CB8AC3E}">
        <p14:creationId xmlns:p14="http://schemas.microsoft.com/office/powerpoint/2010/main" val="76162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162050"/>
            <a:ext cx="5578475" cy="3138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E229F-C150-474F-8980-931399A2ED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3722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5.JP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5.JP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stretch>
            <a:fillRect/>
          </a:stretch>
        </p:blipFill>
        <p:spPr>
          <a:xfrm>
            <a:off x="22934" y="6322498"/>
            <a:ext cx="12179300" cy="546847"/>
          </a:xfrm>
          <a:prstGeom prst="rect">
            <a:avLst/>
          </a:prstGeom>
        </p:spPr>
      </p:pic>
      <p:sp>
        <p:nvSpPr>
          <p:cNvPr id="2" name="Title 1"/>
          <p:cNvSpPr>
            <a:spLocks noGrp="1"/>
          </p:cNvSpPr>
          <p:nvPr>
            <p:ph type="ctrTitle"/>
          </p:nvPr>
        </p:nvSpPr>
        <p:spPr>
          <a:xfrm>
            <a:off x="1234791" y="2738244"/>
            <a:ext cx="9746992" cy="1325757"/>
          </a:xfrm>
          <a:noFill/>
        </p:spPr>
        <p:txBody>
          <a:bodyPr>
            <a:normAutofit/>
          </a:bodyPr>
          <a:lstStyle>
            <a:lvl1pPr algn="ct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234791" y="4194098"/>
            <a:ext cx="9742965" cy="1508047"/>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Date Placeholder 3"/>
          <p:cNvSpPr txBox="1">
            <a:spLocks/>
          </p:cNvSpPr>
          <p:nvPr userDrawn="1"/>
        </p:nvSpPr>
        <p:spPr>
          <a:xfrm>
            <a:off x="10423187" y="6420057"/>
            <a:ext cx="1554284"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Nov 5. 2020</a:t>
            </a:r>
            <a:endParaRPr lang="en-US" sz="1400" b="1" dirty="0">
              <a:solidFill>
                <a:schemeClr val="tx1"/>
              </a:solidFill>
            </a:endParaRPr>
          </a:p>
        </p:txBody>
      </p:sp>
      <p:sp>
        <p:nvSpPr>
          <p:cNvPr id="9" name="Rectangle 8"/>
          <p:cNvSpPr/>
          <p:nvPr userDrawn="1"/>
        </p:nvSpPr>
        <p:spPr>
          <a:xfrm>
            <a:off x="-13461" y="1"/>
            <a:ext cx="12192000" cy="1374305"/>
          </a:xfrm>
          <a:prstGeom prst="rect">
            <a:avLst/>
          </a:prstGeom>
          <a:gradFill flip="none" rotWithShape="1">
            <a:gsLst>
              <a:gs pos="0">
                <a:srgbClr val="0064A4">
                  <a:shade val="30000"/>
                  <a:satMod val="115000"/>
                </a:srgbClr>
              </a:gs>
              <a:gs pos="50000">
                <a:srgbClr val="0064A4">
                  <a:shade val="67500"/>
                  <a:satMod val="115000"/>
                </a:srgbClr>
              </a:gs>
              <a:gs pos="100000">
                <a:srgbClr val="0064A4">
                  <a:shade val="100000"/>
                  <a:satMod val="115000"/>
                </a:srgbClr>
              </a:gs>
            </a:gsLst>
            <a:lin ang="5400000" scaled="1"/>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dirty="0"/>
          </a:p>
        </p:txBody>
      </p:sp>
      <p:pic>
        <p:nvPicPr>
          <p:cNvPr id="11" name="Picture 10" descr="UCI14_UCPath_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51947" y="314245"/>
            <a:ext cx="6108652" cy="714404"/>
          </a:xfrm>
          <a:prstGeom prst="rect">
            <a:avLst/>
          </a:prstGeom>
        </p:spPr>
      </p:pic>
      <p:sp>
        <p:nvSpPr>
          <p:cNvPr id="10" name="Rectangle 9"/>
          <p:cNvSpPr/>
          <p:nvPr userDrawn="1"/>
        </p:nvSpPr>
        <p:spPr>
          <a:xfrm>
            <a:off x="-9629" y="6319761"/>
            <a:ext cx="379009" cy="539496"/>
          </a:xfrm>
          <a:prstGeom prst="rect">
            <a:avLst/>
          </a:prstGeom>
          <a:solidFill>
            <a:srgbClr val="1D5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234791" y="6420057"/>
            <a:ext cx="3896768" cy="365125"/>
          </a:xfrm>
          <a:prstGeom prst="rect">
            <a:avLst/>
          </a:prstGeom>
          <a:solidFill>
            <a:srgbClr val="095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Anti Taller Software Libre: Richard Stallman habla sobre el Copyright"/>
          <p:cNvPicPr>
            <a:picLocks noChangeAspect="1"/>
          </p:cNvPicPr>
          <p:nvPr userDrawn="1"/>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052818" y="6462417"/>
            <a:ext cx="348349" cy="241451"/>
          </a:xfrm>
          <a:prstGeom prst="rect">
            <a:avLst/>
          </a:prstGeom>
        </p:spPr>
      </p:pic>
      <p:sp>
        <p:nvSpPr>
          <p:cNvPr id="6" name="TextBox 5"/>
          <p:cNvSpPr txBox="1"/>
          <p:nvPr userDrawn="1"/>
        </p:nvSpPr>
        <p:spPr>
          <a:xfrm>
            <a:off x="1346580" y="6392760"/>
            <a:ext cx="3641677" cy="369332"/>
          </a:xfrm>
          <a:prstGeom prst="rect">
            <a:avLst/>
          </a:prstGeom>
          <a:noFill/>
        </p:spPr>
        <p:txBody>
          <a:bodyPr wrap="square" rtlCol="0">
            <a:spAutoFit/>
          </a:bodyPr>
          <a:lstStyle/>
          <a:p>
            <a:r>
              <a:rPr lang="en-US" sz="1800" b="0" dirty="0">
                <a:solidFill>
                  <a:schemeClr val="bg1"/>
                </a:solidFill>
              </a:rPr>
              <a:t>Copyright UCI UCPath 2020</a:t>
            </a:r>
          </a:p>
        </p:txBody>
      </p:sp>
    </p:spTree>
    <p:custDataLst>
      <p:tags r:id="rId1"/>
    </p:custDataLst>
    <p:extLst>
      <p:ext uri="{BB962C8B-B14F-4D97-AF65-F5344CB8AC3E}">
        <p14:creationId xmlns:p14="http://schemas.microsoft.com/office/powerpoint/2010/main" val="3450617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m Pic and Text 2">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12192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13" name="Rectangle 12"/>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8" name="Rectangle 7"/>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1" name="Rectangle 10"/>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6" name="Rectangle 15"/>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8" name="Rectangle 17"/>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0" name="Rectangle 19"/>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2" name="Rectangle 21"/>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4" name="Rectangle 23"/>
          <p:cNvSpPr/>
          <p:nvPr userDrawn="1"/>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5" name="Text Placeholder 7"/>
          <p:cNvSpPr>
            <a:spLocks noGrp="1"/>
          </p:cNvSpPr>
          <p:nvPr>
            <p:ph type="body" sz="quarter" idx="11"/>
          </p:nvPr>
        </p:nvSpPr>
        <p:spPr>
          <a:xfrm>
            <a:off x="1959117" y="1281034"/>
            <a:ext cx="10148217" cy="4785810"/>
          </a:xfrm>
          <a:prstGeom prst="rect">
            <a:avLst/>
          </a:prstGeom>
        </p:spPr>
        <p:txBody>
          <a:bodyPr/>
          <a:lstStyle>
            <a:lvl1pPr>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Courier New" panose="02070309020205020404" pitchFamily="49" charset="0"/>
              <a:buChar char="o"/>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880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Asymmetrica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51125" y="1371600"/>
            <a:ext cx="7755660" cy="5029200"/>
          </a:xfrm>
        </p:spPr>
        <p:txBody>
          <a:bodyPr/>
          <a:lstStyle/>
          <a:p>
            <a:pPr lvl="0"/>
            <a:r>
              <a:rPr lang="en-US"/>
              <a:t>Edit Master text styles</a:t>
            </a:r>
          </a:p>
          <a:p>
            <a:pPr lvl="1"/>
            <a:r>
              <a:rPr lang="en-US"/>
              <a:t>Second level</a:t>
            </a:r>
          </a:p>
          <a:p>
            <a:pPr lvl="2"/>
            <a:r>
              <a:rPr lang="en-US"/>
              <a:t>Third level</a:t>
            </a:r>
          </a:p>
        </p:txBody>
      </p:sp>
      <p:sp>
        <p:nvSpPr>
          <p:cNvPr id="3" name="Content Placeholder 2"/>
          <p:cNvSpPr>
            <a:spLocks noGrp="1"/>
          </p:cNvSpPr>
          <p:nvPr>
            <p:ph sz="half" idx="1"/>
          </p:nvPr>
        </p:nvSpPr>
        <p:spPr>
          <a:xfrm>
            <a:off x="633984" y="1371600"/>
            <a:ext cx="3023616" cy="5029200"/>
          </a:xfrm>
        </p:spPr>
        <p:txBody>
          <a:body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612826" y="40229"/>
            <a:ext cx="10969575" cy="850911"/>
          </a:xfrm>
        </p:spPr>
        <p:txBody>
          <a:bodyPr/>
          <a:lstStyle>
            <a:lvl1pPr>
              <a:defRPr sz="3600" b="1">
                <a:solidFill>
                  <a:srgbClr val="09548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7898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a:xfrm>
            <a:off x="612826" y="40225"/>
            <a:ext cx="10969575" cy="850911"/>
          </a:xfrm>
        </p:spPr>
        <p:txBody>
          <a:bodyPr/>
          <a:lstStyle/>
          <a:p>
            <a:r>
              <a:rPr lang="en-US"/>
              <a:t>Click to edit Master title style</a:t>
            </a:r>
            <a:endParaRPr lang="en-US" dirty="0"/>
          </a:p>
        </p:txBody>
      </p:sp>
      <p:sp>
        <p:nvSpPr>
          <p:cNvPr id="4" name="Slide Number Placeholder 2"/>
          <p:cNvSpPr>
            <a:spLocks noGrp="1"/>
          </p:cNvSpPr>
          <p:nvPr>
            <p:ph type="sldNum" sz="quarter" idx="13"/>
          </p:nvPr>
        </p:nvSpPr>
        <p:spPr>
          <a:xfrm>
            <a:off x="5801142" y="6434278"/>
            <a:ext cx="549433" cy="362210"/>
          </a:xfrm>
          <a:prstGeom prst="rect">
            <a:avLst/>
          </a:prstGeom>
        </p:spPr>
        <p:txBody>
          <a:bodyPr/>
          <a:lstStyle/>
          <a:p>
            <a:fld id="{D27D3C37-BFEB-BA4B-B781-4564C6A0B2B2}" type="slidenum">
              <a:rPr lang="en-US" smtClean="0">
                <a:solidFill>
                  <a:srgbClr val="005581"/>
                </a:solidFill>
              </a:rPr>
              <a:pPr/>
              <a:t>‹#›</a:t>
            </a:fld>
            <a:endParaRPr lang="en-US" dirty="0">
              <a:solidFill>
                <a:srgbClr val="005581"/>
              </a:solidFill>
            </a:endParaRPr>
          </a:p>
        </p:txBody>
      </p:sp>
    </p:spTree>
    <p:extLst>
      <p:ext uri="{BB962C8B-B14F-4D97-AF65-F5344CB8AC3E}">
        <p14:creationId xmlns:p14="http://schemas.microsoft.com/office/powerpoint/2010/main" val="181730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Two Content with Subtitl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20384" y="2195512"/>
            <a:ext cx="5486400" cy="3976688"/>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20383" y="1371600"/>
            <a:ext cx="5486400"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3984" y="2195512"/>
            <a:ext cx="5486400" cy="3976688"/>
          </a:xfrm>
        </p:spPr>
        <p:txBody>
          <a:bodyPr/>
          <a:lstStyle/>
          <a:p>
            <a:pPr lvl="0"/>
            <a:r>
              <a:rPr lang="en-US"/>
              <a:t>Edit Master text styles</a:t>
            </a:r>
          </a:p>
          <a:p>
            <a:pPr lvl="1"/>
            <a:r>
              <a:rPr lang="en-US"/>
              <a:t>Second level</a:t>
            </a:r>
          </a:p>
          <a:p>
            <a:pPr lvl="2"/>
            <a:r>
              <a:rPr lang="en-US"/>
              <a:t>Third level</a:t>
            </a:r>
          </a:p>
        </p:txBody>
      </p:sp>
      <p:sp>
        <p:nvSpPr>
          <p:cNvPr id="3" name="Text Placeholder 2"/>
          <p:cNvSpPr>
            <a:spLocks noGrp="1"/>
          </p:cNvSpPr>
          <p:nvPr>
            <p:ph type="body" idx="1"/>
          </p:nvPr>
        </p:nvSpPr>
        <p:spPr>
          <a:xfrm>
            <a:off x="633984" y="1371600"/>
            <a:ext cx="5486400"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524256" y="5866"/>
            <a:ext cx="11155680" cy="960120"/>
          </a:xfrm>
        </p:spPr>
        <p:txBody>
          <a:bodyPr/>
          <a:lstStyle/>
          <a:p>
            <a:r>
              <a:rPr lang="en-US"/>
              <a:t>Click to edit Master title style</a:t>
            </a:r>
            <a:endParaRPr lang="en-US" dirty="0"/>
          </a:p>
        </p:txBody>
      </p:sp>
    </p:spTree>
    <p:extLst>
      <p:ext uri="{BB962C8B-B14F-4D97-AF65-F5344CB8AC3E}">
        <p14:creationId xmlns:p14="http://schemas.microsoft.com/office/powerpoint/2010/main" val="1644041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11680"/>
            <a:ext cx="10972800" cy="4160520"/>
          </a:xfrm>
        </p:spPr>
        <p:txBody>
          <a:bodyPr/>
          <a:lstStyle/>
          <a:p>
            <a:pPr lvl="0"/>
            <a:r>
              <a:rPr lang="en-US"/>
              <a:t>Edit Master text styles</a:t>
            </a:r>
          </a:p>
          <a:p>
            <a:pPr lvl="1"/>
            <a:r>
              <a:rPr lang="en-US"/>
              <a:t>Second level</a:t>
            </a:r>
          </a:p>
          <a:p>
            <a:pPr lvl="2"/>
            <a:r>
              <a:rPr lang="en-US"/>
              <a:t>Third level</a:t>
            </a:r>
          </a:p>
        </p:txBody>
      </p:sp>
      <p:sp>
        <p:nvSpPr>
          <p:cNvPr id="4" name="Text Placeholder 2"/>
          <p:cNvSpPr>
            <a:spLocks noGrp="1"/>
          </p:cNvSpPr>
          <p:nvPr>
            <p:ph type="body" idx="10"/>
          </p:nvPr>
        </p:nvSpPr>
        <p:spPr>
          <a:xfrm>
            <a:off x="609600" y="1371600"/>
            <a:ext cx="10972800" cy="64008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612826" y="26579"/>
            <a:ext cx="10969575" cy="850911"/>
          </a:xfrm>
        </p:spPr>
        <p:txBody>
          <a:bodyPr/>
          <a:lstStyle/>
          <a:p>
            <a:r>
              <a:rPr lang="en-US"/>
              <a:t>Click to edit Master title style</a:t>
            </a:r>
            <a:endParaRPr lang="en-US" dirty="0"/>
          </a:p>
        </p:txBody>
      </p:sp>
    </p:spTree>
    <p:extLst>
      <p:ext uri="{BB962C8B-B14F-4D97-AF65-F5344CB8AC3E}">
        <p14:creationId xmlns:p14="http://schemas.microsoft.com/office/powerpoint/2010/main" val="372594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ig visuals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7001" y="740833"/>
            <a:ext cx="11925380" cy="5308746"/>
          </a:xfrm>
          <a:prstGeom prst="rect">
            <a:avLst/>
          </a:prstGeom>
        </p:spPr>
        <p:txBody>
          <a:bodyPr/>
          <a:lstStyle>
            <a:lvl1pPr>
              <a:defRPr>
                <a:solidFill>
                  <a:schemeClr val="bg1"/>
                </a:solidFill>
              </a:defRPr>
            </a:lvl1pPr>
          </a:lstStyle>
          <a:p>
            <a:r>
              <a:rPr lang="en-US" dirty="0"/>
              <a:t>Click icon to add picture</a:t>
            </a:r>
          </a:p>
        </p:txBody>
      </p:sp>
      <p:sp>
        <p:nvSpPr>
          <p:cNvPr id="8" name="Title 3"/>
          <p:cNvSpPr>
            <a:spLocks noGrp="1"/>
          </p:cNvSpPr>
          <p:nvPr>
            <p:ph type="title"/>
          </p:nvPr>
        </p:nvSpPr>
        <p:spPr>
          <a:xfrm>
            <a:off x="0" y="63501"/>
            <a:ext cx="12192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endParaRPr lang="en-US" dirty="0">
              <a:solidFill>
                <a:srgbClr val="005581"/>
              </a:solidFill>
            </a:endParaRPr>
          </a:p>
        </p:txBody>
      </p:sp>
      <p:sp>
        <p:nvSpPr>
          <p:cNvPr id="7" name="Rectangle 6"/>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Tree>
    <p:extLst>
      <p:ext uri="{BB962C8B-B14F-4D97-AF65-F5344CB8AC3E}">
        <p14:creationId xmlns:p14="http://schemas.microsoft.com/office/powerpoint/2010/main" val="393212542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stretch>
            <a:fillRect/>
          </a:stretch>
        </p:blipFill>
        <p:spPr>
          <a:xfrm>
            <a:off x="22934" y="6322498"/>
            <a:ext cx="12179300" cy="546847"/>
          </a:xfrm>
          <a:prstGeom prst="rect">
            <a:avLst/>
          </a:prstGeom>
        </p:spPr>
      </p:pic>
      <p:sp>
        <p:nvSpPr>
          <p:cNvPr id="2" name="Title 1"/>
          <p:cNvSpPr>
            <a:spLocks noGrp="1"/>
          </p:cNvSpPr>
          <p:nvPr>
            <p:ph type="ctrTitle"/>
          </p:nvPr>
        </p:nvSpPr>
        <p:spPr>
          <a:xfrm>
            <a:off x="1234791" y="2738244"/>
            <a:ext cx="9746992" cy="1325757"/>
          </a:xfrm>
          <a:noFill/>
        </p:spPr>
        <p:txBody>
          <a:bodyPr>
            <a:normAutofit/>
          </a:bodyPr>
          <a:lstStyle>
            <a:lvl1pPr algn="ct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234791" y="4194098"/>
            <a:ext cx="9742965" cy="1508047"/>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Date Placeholder 3"/>
          <p:cNvSpPr txBox="1">
            <a:spLocks/>
          </p:cNvSpPr>
          <p:nvPr userDrawn="1"/>
        </p:nvSpPr>
        <p:spPr>
          <a:xfrm>
            <a:off x="10423187" y="6420057"/>
            <a:ext cx="1554284"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tx1"/>
                </a:solidFill>
              </a:rPr>
              <a:t>Oct 2020</a:t>
            </a:r>
            <a:endParaRPr lang="en-US" sz="1400" b="1" dirty="0">
              <a:solidFill>
                <a:schemeClr val="tx1"/>
              </a:solidFill>
            </a:endParaRPr>
          </a:p>
        </p:txBody>
      </p:sp>
      <p:sp>
        <p:nvSpPr>
          <p:cNvPr id="9" name="Rectangle 8"/>
          <p:cNvSpPr/>
          <p:nvPr userDrawn="1"/>
        </p:nvSpPr>
        <p:spPr>
          <a:xfrm>
            <a:off x="-13461" y="1"/>
            <a:ext cx="12192000" cy="1374305"/>
          </a:xfrm>
          <a:prstGeom prst="rect">
            <a:avLst/>
          </a:prstGeom>
          <a:gradFill flip="none" rotWithShape="1">
            <a:gsLst>
              <a:gs pos="0">
                <a:srgbClr val="0064A4">
                  <a:shade val="30000"/>
                  <a:satMod val="115000"/>
                </a:srgbClr>
              </a:gs>
              <a:gs pos="50000">
                <a:srgbClr val="0064A4">
                  <a:shade val="67500"/>
                  <a:satMod val="115000"/>
                </a:srgbClr>
              </a:gs>
              <a:gs pos="100000">
                <a:srgbClr val="0064A4">
                  <a:shade val="100000"/>
                  <a:satMod val="115000"/>
                </a:srgbClr>
              </a:gs>
            </a:gsLst>
            <a:lin ang="5400000" scaled="1"/>
            <a:tileRect/>
          </a:gra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dirty="0"/>
          </a:p>
        </p:txBody>
      </p:sp>
      <p:pic>
        <p:nvPicPr>
          <p:cNvPr id="11" name="Picture 10" descr="UCI14_UCPath_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87330" y="257009"/>
            <a:ext cx="7244537" cy="714404"/>
          </a:xfrm>
          <a:prstGeom prst="rect">
            <a:avLst/>
          </a:prstGeom>
        </p:spPr>
      </p:pic>
      <p:sp>
        <p:nvSpPr>
          <p:cNvPr id="10" name="Rectangle 9"/>
          <p:cNvSpPr/>
          <p:nvPr userDrawn="1"/>
        </p:nvSpPr>
        <p:spPr>
          <a:xfrm>
            <a:off x="-9629" y="6319761"/>
            <a:ext cx="379009" cy="539496"/>
          </a:xfrm>
          <a:prstGeom prst="rect">
            <a:avLst/>
          </a:prstGeom>
          <a:solidFill>
            <a:srgbClr val="1D5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1234791" y="6420057"/>
            <a:ext cx="3896768" cy="365125"/>
          </a:xfrm>
          <a:prstGeom prst="rect">
            <a:avLst/>
          </a:prstGeom>
          <a:solidFill>
            <a:srgbClr val="095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Anti Taller Software Libre: Richard Stallman habla sobre el Copyright"/>
          <p:cNvPicPr>
            <a:picLocks noChangeAspect="1"/>
          </p:cNvPicPr>
          <p:nvPr userDrawn="1"/>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1052818" y="6462417"/>
            <a:ext cx="348349" cy="241451"/>
          </a:xfrm>
          <a:prstGeom prst="rect">
            <a:avLst/>
          </a:prstGeom>
        </p:spPr>
      </p:pic>
      <p:sp>
        <p:nvSpPr>
          <p:cNvPr id="6" name="TextBox 5"/>
          <p:cNvSpPr txBox="1"/>
          <p:nvPr userDrawn="1"/>
        </p:nvSpPr>
        <p:spPr>
          <a:xfrm>
            <a:off x="1346580" y="6392760"/>
            <a:ext cx="3950488" cy="369332"/>
          </a:xfrm>
          <a:prstGeom prst="rect">
            <a:avLst/>
          </a:prstGeom>
          <a:noFill/>
        </p:spPr>
        <p:txBody>
          <a:bodyPr wrap="square" rtlCol="0">
            <a:spAutoFit/>
          </a:bodyPr>
          <a:lstStyle/>
          <a:p>
            <a:r>
              <a:rPr lang="en-US" sz="1800" b="0" dirty="0">
                <a:solidFill>
                  <a:schemeClr val="bg1"/>
                </a:solidFill>
              </a:rPr>
              <a:t>Copyright UCI UCPath 2020</a:t>
            </a:r>
          </a:p>
        </p:txBody>
      </p:sp>
    </p:spTree>
    <p:custDataLst>
      <p:tags r:id="rId1"/>
    </p:custDataLst>
    <p:extLst>
      <p:ext uri="{BB962C8B-B14F-4D97-AF65-F5344CB8AC3E}">
        <p14:creationId xmlns:p14="http://schemas.microsoft.com/office/powerpoint/2010/main" val="256764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656" y="1064525"/>
            <a:ext cx="11606784" cy="5189971"/>
          </a:xfrm>
        </p:spPr>
        <p:txBody>
          <a:bodyPr/>
          <a:lstStyle>
            <a:lvl1pPr marL="342900" indent="-342900">
              <a:buClr>
                <a:srgbClr val="1F497D"/>
              </a:buClr>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19665" y="76758"/>
            <a:ext cx="10834580" cy="623163"/>
          </a:xfrm>
          <a:prstGeom prst="rect">
            <a:avLst/>
          </a:prstGeom>
        </p:spPr>
        <p:txBody>
          <a:bodyPr vert="horz" lIns="91440" tIns="45720" rIns="91440" bIns="45720" rtlCol="0" anchor="ctr">
            <a:noAutofit/>
          </a:bodyPr>
          <a:lstStyle>
            <a:lvl1pPr>
              <a:defRPr sz="32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901343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1" y="16208"/>
            <a:ext cx="10969575" cy="850911"/>
          </a:xfrm>
          <a:prstGeom prst="rect">
            <a:avLst/>
          </a:prstGeom>
        </p:spPr>
        <p:txBody>
          <a:bodyPr vert="horz" lIns="91440" tIns="45720" rIns="91440" bIns="45720" rtlCol="0" anchor="ctr">
            <a:normAutofit/>
          </a:bodyPr>
          <a:lstStyle>
            <a:lvl1pPr>
              <a:defRPr sz="32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5136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891568" y="2422689"/>
            <a:ext cx="7715099" cy="1979704"/>
          </a:xfrm>
          <a:prstGeom prst="rect">
            <a:avLst/>
          </a:prstGeom>
        </p:spPr>
        <p:txBody>
          <a:bodyPr vert="horz" lIns="91440" tIns="45720" rIns="91440" bIns="45720" rtlCol="0" anchor="ctr">
            <a:normAutofit/>
          </a:bodyPr>
          <a:lstStyle>
            <a:lvl1pPr algn="ctr">
              <a:defRPr b="1">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6751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656" y="1064525"/>
            <a:ext cx="11606784" cy="5189971"/>
          </a:xfrm>
        </p:spPr>
        <p:txBody>
          <a:bodyPr/>
          <a:lstStyle>
            <a:lvl1pPr marL="342900" indent="-342900">
              <a:buClr>
                <a:srgbClr val="1F497D"/>
              </a:buClr>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19665" y="76758"/>
            <a:ext cx="10834580" cy="623163"/>
          </a:xfrm>
          <a:prstGeom prst="rect">
            <a:avLst/>
          </a:prstGeom>
        </p:spPr>
        <p:txBody>
          <a:bodyPr vert="horz" lIns="91440" tIns="45720" rIns="91440" bIns="45720" rtlCol="0" anchor="ctr">
            <a:noAutofit/>
          </a:bodyPr>
          <a:lstStyle>
            <a:lvl1pPr>
              <a:defRPr sz="32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05470"/>
            <a:ext cx="4011084" cy="95584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105469"/>
            <a:ext cx="6815667" cy="5020694"/>
          </a:xfrm>
        </p:spPr>
        <p:txBody>
          <a:bodyPr/>
          <a:lstStyle>
            <a:lvl1pPr>
              <a:defRPr sz="3200"/>
            </a:lvl1pPr>
            <a:lvl2pPr marL="742950" indent="-285750">
              <a:buFont typeface="Arial" panose="020B0604020202020204" pitchFamily="34" charset="0"/>
              <a:buChar char="•"/>
              <a:defRPr sz="2800"/>
            </a:lvl2pPr>
            <a:lvl3pPr marL="1257300" indent="-342900">
              <a:buFont typeface="Arial" panose="020B0604020202020204" pitchFamily="34" charset="0"/>
              <a:buChar char="•"/>
              <a:defRPr sz="2400"/>
            </a:lvl3pPr>
            <a:lvl4pPr marL="1600200" indent="-228600">
              <a:buFont typeface="Wingdings" panose="05000000000000000000" pitchFamily="2" charset="2"/>
              <a:buChar cha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267520"/>
            <a:ext cx="4011084" cy="38586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ustDataLst>
      <p:tags r:id="rId1"/>
    </p:custDataLst>
    <p:extLst>
      <p:ext uri="{BB962C8B-B14F-4D97-AF65-F5344CB8AC3E}">
        <p14:creationId xmlns:p14="http://schemas.microsoft.com/office/powerpoint/2010/main" val="217262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32764"/>
            <a:ext cx="7315200" cy="35948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ustDataLst>
      <p:tags r:id="rId1"/>
    </p:custDataLst>
    <p:extLst>
      <p:ext uri="{BB962C8B-B14F-4D97-AF65-F5344CB8AC3E}">
        <p14:creationId xmlns:p14="http://schemas.microsoft.com/office/powerpoint/2010/main" val="2582818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2826" y="53872"/>
            <a:ext cx="11579175" cy="850911"/>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15233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flipH="1">
            <a:off x="616851" y="389223"/>
            <a:ext cx="10961968" cy="147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616851" y="1922278"/>
            <a:ext cx="10961968" cy="45719"/>
          </a:xfrm>
          <a:prstGeom prst="rect">
            <a:avLst/>
          </a:prstGeom>
          <a:solidFill>
            <a:srgbClr val="1E43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0"/>
            <a:ext cx="12192000" cy="1969842"/>
          </a:xfrm>
          <a:prstGeom prst="rect">
            <a:avLst/>
          </a:prstGeom>
          <a:gradFill>
            <a:gsLst>
              <a:gs pos="0">
                <a:srgbClr val="0064A8"/>
              </a:gs>
              <a:gs pos="100000">
                <a:srgbClr val="1E438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itle 1"/>
          <p:cNvSpPr>
            <a:spLocks noGrp="1"/>
          </p:cNvSpPr>
          <p:nvPr>
            <p:ph type="ctrTitle"/>
          </p:nvPr>
        </p:nvSpPr>
        <p:spPr>
          <a:xfrm>
            <a:off x="616852" y="396703"/>
            <a:ext cx="10961968" cy="1470025"/>
          </a:xfrm>
        </p:spPr>
        <p:txBody>
          <a:bodyPr/>
          <a:lstStyle>
            <a:lvl1pPr>
              <a:defRPr b="1">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p:cNvSpPr>
            <a:spLocks noGrp="1"/>
          </p:cNvSpPr>
          <p:nvPr>
            <p:ph type="subTitle" idx="1"/>
          </p:nvPr>
        </p:nvSpPr>
        <p:spPr>
          <a:xfrm>
            <a:off x="616852" y="2045144"/>
            <a:ext cx="10961968" cy="410896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ustDataLst>
      <p:tags r:id="rId1"/>
    </p:custDataLst>
    <p:extLst>
      <p:ext uri="{BB962C8B-B14F-4D97-AF65-F5344CB8AC3E}">
        <p14:creationId xmlns:p14="http://schemas.microsoft.com/office/powerpoint/2010/main" val="2294978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asic &quot;takeaway&quot;/quot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710203" y="1135346"/>
            <a:ext cx="8397131" cy="4875229"/>
          </a:xfrm>
          <a:prstGeom prst="rect">
            <a:avLst/>
          </a:prstGeom>
        </p:spPr>
        <p:txBody>
          <a:bodyPr vert="horz" lIns="91440" tIns="45720" rIns="91440" bIns="45720" rtlCol="0">
            <a:normAutofit/>
          </a:bodyPr>
          <a:lstStyle>
            <a:lvl1pPr>
              <a:defRPr lang="en-US" dirty="0" smtClean="0">
                <a:solidFill>
                  <a:schemeClr val="bg1"/>
                </a:solidFill>
              </a:defRPr>
            </a:lvl1pPr>
          </a:lstStyle>
          <a:p>
            <a:pPr lvl="0"/>
            <a:r>
              <a:rPr lang="en-US" dirty="0"/>
              <a:t>Click to add your main point or basic “takeaway” </a:t>
            </a:r>
          </a:p>
        </p:txBody>
      </p:sp>
      <p:sp>
        <p:nvSpPr>
          <p:cNvPr id="11" name="Title 3"/>
          <p:cNvSpPr>
            <a:spLocks noGrp="1"/>
          </p:cNvSpPr>
          <p:nvPr>
            <p:ph type="title"/>
          </p:nvPr>
        </p:nvSpPr>
        <p:spPr>
          <a:xfrm>
            <a:off x="0" y="63501"/>
            <a:ext cx="12192000" cy="517104"/>
          </a:xfrm>
          <a:prstGeom prst="rect">
            <a:avLst/>
          </a:prstGeom>
        </p:spPr>
        <p:txBody>
          <a:bodyPr vert="horz"/>
          <a:lstStyle>
            <a:lvl1pPr>
              <a:defRPr sz="2800" b="1">
                <a:solidFill>
                  <a:schemeClr val="bg2"/>
                </a:solidFill>
              </a:defRPr>
            </a:lvl1pPr>
          </a:lstStyle>
          <a:p>
            <a:r>
              <a:rPr lang="en-US" dirty="0"/>
              <a:t>Click to edit Master title style</a:t>
            </a:r>
          </a:p>
        </p:txBody>
      </p:sp>
      <p:sp>
        <p:nvSpPr>
          <p:cNvPr id="12" name="Rectangle 11"/>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7" name="Rectangle 6"/>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0" name="Rectangle 9"/>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5" name="Rectangle 14"/>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7" name="Rectangle 16"/>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9" name="Rectangle 18"/>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1" name="Rectangle 20"/>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2" name="Text Placeholder 11"/>
          <p:cNvSpPr txBox="1">
            <a:spLocks/>
          </p:cNvSpPr>
          <p:nvPr/>
        </p:nvSpPr>
        <p:spPr>
          <a:xfrm>
            <a:off x="3882094" y="6338719"/>
            <a:ext cx="7214221"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Tree>
    <p:extLst>
      <p:ext uri="{BB962C8B-B14F-4D97-AF65-F5344CB8AC3E}">
        <p14:creationId xmlns:p14="http://schemas.microsoft.com/office/powerpoint/2010/main" val="1804920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m Pic and Text 2">
    <p:spTree>
      <p:nvGrpSpPr>
        <p:cNvPr id="1" name=""/>
        <p:cNvGrpSpPr/>
        <p:nvPr/>
      </p:nvGrpSpPr>
      <p:grpSpPr>
        <a:xfrm>
          <a:off x="0" y="0"/>
          <a:ext cx="0" cy="0"/>
          <a:chOff x="0" y="0"/>
          <a:chExt cx="0" cy="0"/>
        </a:xfrm>
      </p:grpSpPr>
      <p:sp>
        <p:nvSpPr>
          <p:cNvPr id="12" name="Title 3"/>
          <p:cNvSpPr>
            <a:spLocks noGrp="1"/>
          </p:cNvSpPr>
          <p:nvPr>
            <p:ph type="title"/>
          </p:nvPr>
        </p:nvSpPr>
        <p:spPr>
          <a:xfrm>
            <a:off x="0" y="63501"/>
            <a:ext cx="12192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13" name="Rectangle 12"/>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8" name="Rectangle 7"/>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1" name="Rectangle 10"/>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6" name="Rectangle 15"/>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8" name="Rectangle 17"/>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0" name="Rectangle 19"/>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2" name="Rectangle 21"/>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4" name="Rectangle 23"/>
          <p:cNvSpPr/>
          <p:nvPr userDrawn="1"/>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5" name="Text Placeholder 7"/>
          <p:cNvSpPr>
            <a:spLocks noGrp="1"/>
          </p:cNvSpPr>
          <p:nvPr>
            <p:ph type="body" sz="quarter" idx="11"/>
          </p:nvPr>
        </p:nvSpPr>
        <p:spPr>
          <a:xfrm>
            <a:off x="1959117" y="1281034"/>
            <a:ext cx="10148217" cy="4785810"/>
          </a:xfrm>
          <a:prstGeom prst="rect">
            <a:avLst/>
          </a:prstGeom>
        </p:spPr>
        <p:txBody>
          <a:bodyPr/>
          <a:lstStyle>
            <a:lvl1pPr>
              <a:defRPr>
                <a:solidFill>
                  <a:schemeClr val="bg1"/>
                </a:solidFill>
              </a:defRPr>
            </a:lvl1pPr>
            <a:lvl2pPr marL="742950" indent="-285750">
              <a:buFont typeface="Arial" panose="020B0604020202020204" pitchFamily="34" charset="0"/>
              <a:buChar char="•"/>
              <a:defRPr>
                <a:solidFill>
                  <a:schemeClr val="bg1"/>
                </a:solidFill>
              </a:defRPr>
            </a:lvl2pPr>
            <a:lvl3pPr marL="1143000" indent="-228600">
              <a:buFont typeface="Courier New" panose="02070309020205020404" pitchFamily="49" charset="0"/>
              <a:buChar char="o"/>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24919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Asymmetrical">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51125" y="1371600"/>
            <a:ext cx="7755660" cy="5029200"/>
          </a:xfrm>
        </p:spPr>
        <p:txBody>
          <a:bodyPr/>
          <a:lstStyle/>
          <a:p>
            <a:pPr lvl="0"/>
            <a:r>
              <a:rPr lang="en-US"/>
              <a:t>Edit Master text styles</a:t>
            </a:r>
          </a:p>
          <a:p>
            <a:pPr lvl="1"/>
            <a:r>
              <a:rPr lang="en-US"/>
              <a:t>Second level</a:t>
            </a:r>
          </a:p>
          <a:p>
            <a:pPr lvl="2"/>
            <a:r>
              <a:rPr lang="en-US"/>
              <a:t>Third level</a:t>
            </a:r>
          </a:p>
        </p:txBody>
      </p:sp>
      <p:sp>
        <p:nvSpPr>
          <p:cNvPr id="3" name="Content Placeholder 2"/>
          <p:cNvSpPr>
            <a:spLocks noGrp="1"/>
          </p:cNvSpPr>
          <p:nvPr>
            <p:ph sz="half" idx="1"/>
          </p:nvPr>
        </p:nvSpPr>
        <p:spPr>
          <a:xfrm>
            <a:off x="633984" y="1371600"/>
            <a:ext cx="3023616" cy="5029200"/>
          </a:xfrm>
        </p:spPr>
        <p:txBody>
          <a:body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612826" y="40229"/>
            <a:ext cx="10969575" cy="850911"/>
          </a:xfrm>
        </p:spPr>
        <p:txBody>
          <a:bodyPr/>
          <a:lstStyle>
            <a:lvl1pPr>
              <a:defRPr sz="3600" b="1">
                <a:solidFill>
                  <a:srgbClr val="09548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5758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p:nvPr>
        </p:nvSpPr>
        <p:spPr>
          <a:xfrm>
            <a:off x="612826" y="40225"/>
            <a:ext cx="10969575" cy="850911"/>
          </a:xfrm>
        </p:spPr>
        <p:txBody>
          <a:bodyPr/>
          <a:lstStyle/>
          <a:p>
            <a:r>
              <a:rPr lang="en-US"/>
              <a:t>Click to edit Master title style</a:t>
            </a:r>
            <a:endParaRPr lang="en-US" dirty="0"/>
          </a:p>
        </p:txBody>
      </p:sp>
      <p:sp>
        <p:nvSpPr>
          <p:cNvPr id="4" name="Slide Number Placeholder 2"/>
          <p:cNvSpPr>
            <a:spLocks noGrp="1"/>
          </p:cNvSpPr>
          <p:nvPr>
            <p:ph type="sldNum" sz="quarter" idx="13"/>
          </p:nvPr>
        </p:nvSpPr>
        <p:spPr>
          <a:xfrm>
            <a:off x="5801142" y="6434278"/>
            <a:ext cx="549433" cy="362210"/>
          </a:xfrm>
          <a:prstGeom prst="rect">
            <a:avLst/>
          </a:prstGeom>
        </p:spPr>
        <p:txBody>
          <a:bodyPr/>
          <a:lstStyle/>
          <a:p>
            <a:fld id="{D27D3C37-BFEB-BA4B-B781-4564C6A0B2B2}" type="slidenum">
              <a:rPr lang="en-US" smtClean="0">
                <a:solidFill>
                  <a:srgbClr val="005581"/>
                </a:solidFill>
              </a:rPr>
              <a:pPr/>
              <a:t>‹#›</a:t>
            </a:fld>
            <a:endParaRPr lang="en-US" dirty="0">
              <a:solidFill>
                <a:srgbClr val="005581"/>
              </a:solidFill>
            </a:endParaRPr>
          </a:p>
        </p:txBody>
      </p:sp>
    </p:spTree>
    <p:extLst>
      <p:ext uri="{BB962C8B-B14F-4D97-AF65-F5344CB8AC3E}">
        <p14:creationId xmlns:p14="http://schemas.microsoft.com/office/powerpoint/2010/main" val="190715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Two Content with Subtitl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20384" y="2195512"/>
            <a:ext cx="5486400" cy="3976688"/>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20383" y="1371600"/>
            <a:ext cx="5486400"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3984" y="2195512"/>
            <a:ext cx="5486400" cy="3976688"/>
          </a:xfrm>
        </p:spPr>
        <p:txBody>
          <a:bodyPr/>
          <a:lstStyle/>
          <a:p>
            <a:pPr lvl="0"/>
            <a:r>
              <a:rPr lang="en-US"/>
              <a:t>Edit Master text styles</a:t>
            </a:r>
          </a:p>
          <a:p>
            <a:pPr lvl="1"/>
            <a:r>
              <a:rPr lang="en-US"/>
              <a:t>Second level</a:t>
            </a:r>
          </a:p>
          <a:p>
            <a:pPr lvl="2"/>
            <a:r>
              <a:rPr lang="en-US"/>
              <a:t>Third level</a:t>
            </a:r>
          </a:p>
        </p:txBody>
      </p:sp>
      <p:sp>
        <p:nvSpPr>
          <p:cNvPr id="3" name="Text Placeholder 2"/>
          <p:cNvSpPr>
            <a:spLocks noGrp="1"/>
          </p:cNvSpPr>
          <p:nvPr>
            <p:ph type="body" idx="1"/>
          </p:nvPr>
        </p:nvSpPr>
        <p:spPr>
          <a:xfrm>
            <a:off x="633984" y="1371600"/>
            <a:ext cx="5486400"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524256" y="5866"/>
            <a:ext cx="11155680" cy="960120"/>
          </a:xfrm>
        </p:spPr>
        <p:txBody>
          <a:bodyPr/>
          <a:lstStyle/>
          <a:p>
            <a:r>
              <a:rPr lang="en-US"/>
              <a:t>Click to edit Master title style</a:t>
            </a:r>
            <a:endParaRPr lang="en-US" dirty="0"/>
          </a:p>
        </p:txBody>
      </p:sp>
    </p:spTree>
    <p:extLst>
      <p:ext uri="{BB962C8B-B14F-4D97-AF65-F5344CB8AC3E}">
        <p14:creationId xmlns:p14="http://schemas.microsoft.com/office/powerpoint/2010/main" val="3407058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011680"/>
            <a:ext cx="10972800" cy="4160520"/>
          </a:xfrm>
        </p:spPr>
        <p:txBody>
          <a:bodyPr/>
          <a:lstStyle/>
          <a:p>
            <a:pPr lvl="0"/>
            <a:r>
              <a:rPr lang="en-US"/>
              <a:t>Edit Master text styles</a:t>
            </a:r>
          </a:p>
          <a:p>
            <a:pPr lvl="1"/>
            <a:r>
              <a:rPr lang="en-US"/>
              <a:t>Second level</a:t>
            </a:r>
          </a:p>
          <a:p>
            <a:pPr lvl="2"/>
            <a:r>
              <a:rPr lang="en-US"/>
              <a:t>Third level</a:t>
            </a:r>
          </a:p>
        </p:txBody>
      </p:sp>
      <p:sp>
        <p:nvSpPr>
          <p:cNvPr id="4" name="Text Placeholder 2"/>
          <p:cNvSpPr>
            <a:spLocks noGrp="1"/>
          </p:cNvSpPr>
          <p:nvPr>
            <p:ph type="body" idx="10"/>
          </p:nvPr>
        </p:nvSpPr>
        <p:spPr>
          <a:xfrm>
            <a:off x="609600" y="1371600"/>
            <a:ext cx="10972800" cy="640080"/>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612826" y="26579"/>
            <a:ext cx="10969575" cy="850911"/>
          </a:xfrm>
        </p:spPr>
        <p:txBody>
          <a:bodyPr/>
          <a:lstStyle/>
          <a:p>
            <a:r>
              <a:rPr lang="en-US"/>
              <a:t>Click to edit Master title style</a:t>
            </a:r>
            <a:endParaRPr lang="en-US" dirty="0"/>
          </a:p>
        </p:txBody>
      </p:sp>
    </p:spTree>
    <p:extLst>
      <p:ext uri="{BB962C8B-B14F-4D97-AF65-F5344CB8AC3E}">
        <p14:creationId xmlns:p14="http://schemas.microsoft.com/office/powerpoint/2010/main" val="199111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a:xfrm>
            <a:off x="1" y="16208"/>
            <a:ext cx="10969575" cy="850911"/>
          </a:xfrm>
          <a:prstGeom prst="rect">
            <a:avLst/>
          </a:prstGeom>
        </p:spPr>
        <p:txBody>
          <a:bodyPr vert="horz" lIns="91440" tIns="45720" rIns="91440" bIns="45720" rtlCol="0" anchor="ctr">
            <a:normAutofit/>
          </a:bodyPr>
          <a:lstStyle>
            <a:lvl1pPr>
              <a:defRPr sz="3200" b="1">
                <a:solidFill>
                  <a:srgbClr val="1E4386"/>
                </a:solidFill>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Module Cov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4256" y="3044952"/>
            <a:ext cx="11131296" cy="457200"/>
          </a:xfrm>
        </p:spPr>
        <p:txBody>
          <a:bodyPr>
            <a:noAutofit/>
          </a:bodyPr>
          <a:lstStyle>
            <a:lvl1pPr marL="0" indent="0">
              <a:buNone/>
              <a:defRPr sz="2400">
                <a:solidFill>
                  <a:srgbClr val="000000"/>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 name="Title 1"/>
          <p:cNvSpPr>
            <a:spLocks noGrp="1"/>
          </p:cNvSpPr>
          <p:nvPr>
            <p:ph type="title"/>
          </p:nvPr>
        </p:nvSpPr>
        <p:spPr>
          <a:xfrm>
            <a:off x="524256" y="2121408"/>
            <a:ext cx="11155680" cy="749808"/>
          </a:xfrm>
        </p:spPr>
        <p:txBody>
          <a:bodyPr anchor="ctr">
            <a:normAutofit/>
          </a:bodyPr>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1403832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ig visuals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7001" y="740833"/>
            <a:ext cx="11925380" cy="5308746"/>
          </a:xfrm>
          <a:prstGeom prst="rect">
            <a:avLst/>
          </a:prstGeom>
        </p:spPr>
        <p:txBody>
          <a:bodyPr/>
          <a:lstStyle>
            <a:lvl1pPr>
              <a:defRPr>
                <a:solidFill>
                  <a:schemeClr val="bg1"/>
                </a:solidFill>
              </a:defRPr>
            </a:lvl1pPr>
          </a:lstStyle>
          <a:p>
            <a:r>
              <a:rPr lang="en-US" dirty="0"/>
              <a:t>Click icon to add picture</a:t>
            </a:r>
          </a:p>
        </p:txBody>
      </p:sp>
      <p:sp>
        <p:nvSpPr>
          <p:cNvPr id="8" name="Title 3"/>
          <p:cNvSpPr>
            <a:spLocks noGrp="1"/>
          </p:cNvSpPr>
          <p:nvPr>
            <p:ph type="title"/>
          </p:nvPr>
        </p:nvSpPr>
        <p:spPr>
          <a:xfrm>
            <a:off x="0" y="63501"/>
            <a:ext cx="12192000" cy="517104"/>
          </a:xfrm>
          <a:prstGeom prst="rect">
            <a:avLst/>
          </a:prstGeom>
        </p:spPr>
        <p:txBody>
          <a:bodyPr vert="horz"/>
          <a:lstStyle>
            <a:lvl1pPr>
              <a:defRPr sz="2800" b="1">
                <a:solidFill>
                  <a:schemeClr val="bg2"/>
                </a:solidFill>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endParaRPr lang="en-US" dirty="0">
              <a:solidFill>
                <a:srgbClr val="005581"/>
              </a:solidFill>
            </a:endParaRPr>
          </a:p>
        </p:txBody>
      </p:sp>
      <p:sp>
        <p:nvSpPr>
          <p:cNvPr id="7" name="Rectangle 6"/>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Tree>
    <p:custDataLst>
      <p:tags r:id="rId1"/>
    </p:custDataLst>
    <p:extLst>
      <p:ext uri="{BB962C8B-B14F-4D97-AF65-F5344CB8AC3E}">
        <p14:creationId xmlns:p14="http://schemas.microsoft.com/office/powerpoint/2010/main" val="301605386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lide">
    <p:bg>
      <p:bgPr>
        <a:gradFill>
          <a:gsLst>
            <a:gs pos="0">
              <a:schemeClr val="bg1">
                <a:lumMod val="9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2" name="Hexagon 21">
            <a:extLst>
              <a:ext uri="{FF2B5EF4-FFF2-40B4-BE49-F238E27FC236}">
                <a16:creationId xmlns:a16="http://schemas.microsoft.com/office/drawing/2014/main" id="{E782D618-E31A-46E2-B2EF-17C9DAB0E97E}"/>
              </a:ext>
            </a:extLst>
          </p:cNvPr>
          <p:cNvSpPr/>
          <p:nvPr userDrawn="1"/>
        </p:nvSpPr>
        <p:spPr>
          <a:xfrm rot="5400000">
            <a:off x="1120395"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Hexagon 22">
            <a:extLst>
              <a:ext uri="{FF2B5EF4-FFF2-40B4-BE49-F238E27FC236}">
                <a16:creationId xmlns:a16="http://schemas.microsoft.com/office/drawing/2014/main" id="{531259DD-64CB-4DA1-AD6D-175D1BC0C080}"/>
              </a:ext>
            </a:extLst>
          </p:cNvPr>
          <p:cNvSpPr/>
          <p:nvPr userDrawn="1"/>
        </p:nvSpPr>
        <p:spPr>
          <a:xfrm rot="5400000">
            <a:off x="3188555"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Hexagon 23">
            <a:extLst>
              <a:ext uri="{FF2B5EF4-FFF2-40B4-BE49-F238E27FC236}">
                <a16:creationId xmlns:a16="http://schemas.microsoft.com/office/drawing/2014/main" id="{949D4368-1CD6-4BEA-A610-DE42970EA0EA}"/>
              </a:ext>
            </a:extLst>
          </p:cNvPr>
          <p:cNvSpPr/>
          <p:nvPr userDrawn="1"/>
        </p:nvSpPr>
        <p:spPr>
          <a:xfrm rot="5400000">
            <a:off x="5242057"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Hexagon 24">
            <a:extLst>
              <a:ext uri="{FF2B5EF4-FFF2-40B4-BE49-F238E27FC236}">
                <a16:creationId xmlns:a16="http://schemas.microsoft.com/office/drawing/2014/main" id="{ACAABC50-D387-484A-AA0F-EB04645F2116}"/>
              </a:ext>
            </a:extLst>
          </p:cNvPr>
          <p:cNvSpPr/>
          <p:nvPr userDrawn="1"/>
        </p:nvSpPr>
        <p:spPr>
          <a:xfrm rot="5400000">
            <a:off x="7324563"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Hexagon 25">
            <a:extLst>
              <a:ext uri="{FF2B5EF4-FFF2-40B4-BE49-F238E27FC236}">
                <a16:creationId xmlns:a16="http://schemas.microsoft.com/office/drawing/2014/main" id="{A9C2DD4D-CD5E-405E-A1A0-E8D0CD03D43F}"/>
              </a:ext>
            </a:extLst>
          </p:cNvPr>
          <p:cNvSpPr/>
          <p:nvPr userDrawn="1"/>
        </p:nvSpPr>
        <p:spPr>
          <a:xfrm rot="5400000">
            <a:off x="937806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9" name="Group 8">
            <a:extLst>
              <a:ext uri="{FF2B5EF4-FFF2-40B4-BE49-F238E27FC236}">
                <a16:creationId xmlns:a16="http://schemas.microsoft.com/office/drawing/2014/main" id="{58F9F8B1-6BAC-4AD8-A471-D0C2B6FC88EB}"/>
              </a:ext>
            </a:extLst>
          </p:cNvPr>
          <p:cNvGrpSpPr/>
          <p:nvPr userDrawn="1"/>
        </p:nvGrpSpPr>
        <p:grpSpPr>
          <a:xfrm>
            <a:off x="883715" y="2433382"/>
            <a:ext cx="10284483" cy="2311399"/>
            <a:chOff x="764773" y="2273300"/>
            <a:chExt cx="10284482" cy="2311399"/>
          </a:xfrm>
        </p:grpSpPr>
        <p:cxnSp>
          <p:nvCxnSpPr>
            <p:cNvPr id="38" name="Straight Connector 37">
              <a:extLst>
                <a:ext uri="{FF2B5EF4-FFF2-40B4-BE49-F238E27FC236}">
                  <a16:creationId xmlns:a16="http://schemas.microsoft.com/office/drawing/2014/main" id="{98B00A50-8F71-4989-BC6C-70721A8EDF4B}"/>
                </a:ext>
              </a:extLst>
            </p:cNvPr>
            <p:cNvCxnSpPr>
              <a:cxnSpLocks/>
            </p:cNvCxnSpPr>
            <p:nvPr userDrawn="1"/>
          </p:nvCxnSpPr>
          <p:spPr>
            <a:xfrm>
              <a:off x="764773" y="2821940"/>
              <a:ext cx="1" cy="1357623"/>
            </a:xfrm>
            <a:prstGeom prst="line">
              <a:avLst/>
            </a:prstGeom>
            <a:ln w="101600" cap="rnd">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D9CB32-4FF6-46E7-AD10-4891F90C114B}"/>
                </a:ext>
              </a:extLst>
            </p:cNvPr>
            <p:cNvCxnSpPr>
              <a:cxnSpLocks/>
            </p:cNvCxnSpPr>
            <p:nvPr userDrawn="1"/>
          </p:nvCxnSpPr>
          <p:spPr>
            <a:xfrm flipH="1">
              <a:off x="764773" y="2273300"/>
              <a:ext cx="1023052" cy="548640"/>
            </a:xfrm>
            <a:prstGeom prst="line">
              <a:avLst/>
            </a:prstGeom>
            <a:ln w="101600" cap="rnd">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4C385E-0386-47EB-A5CD-8B5E6A7F9F1D}"/>
                </a:ext>
              </a:extLst>
            </p:cNvPr>
            <p:cNvCxnSpPr>
              <a:cxnSpLocks/>
            </p:cNvCxnSpPr>
            <p:nvPr userDrawn="1"/>
          </p:nvCxnSpPr>
          <p:spPr>
            <a:xfrm>
              <a:off x="1787825" y="22733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A247777-17E8-47B0-9C02-A34C1E5702AD}"/>
                </a:ext>
              </a:extLst>
            </p:cNvPr>
            <p:cNvGrpSpPr/>
            <p:nvPr userDrawn="1"/>
          </p:nvGrpSpPr>
          <p:grpSpPr>
            <a:xfrm rot="10800000">
              <a:off x="2809142" y="2821940"/>
              <a:ext cx="2068161" cy="1762759"/>
              <a:chOff x="548642" y="2133600"/>
              <a:chExt cx="2068161" cy="1762759"/>
            </a:xfrm>
          </p:grpSpPr>
          <p:cxnSp>
            <p:nvCxnSpPr>
              <p:cNvPr id="57" name="Straight Connector 56">
                <a:extLst>
                  <a:ext uri="{FF2B5EF4-FFF2-40B4-BE49-F238E27FC236}">
                    <a16:creationId xmlns:a16="http://schemas.microsoft.com/office/drawing/2014/main" id="{ECB83C0A-AF62-4845-9EB4-5D06A0CF4372}"/>
                  </a:ext>
                </a:extLst>
              </p:cNvPr>
              <p:cNvCxnSpPr>
                <a:cxnSpLocks/>
              </p:cNvCxnSpPr>
              <p:nvPr userDrawn="1"/>
            </p:nvCxnSpPr>
            <p:spPr>
              <a:xfrm flipH="1">
                <a:off x="548642" y="21336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2048AA9-3DFF-4A3E-8093-E7F3FB7D19E3}"/>
                  </a:ext>
                </a:extLst>
              </p:cNvPr>
              <p:cNvGrpSpPr/>
              <p:nvPr userDrawn="1"/>
            </p:nvGrpSpPr>
            <p:grpSpPr>
              <a:xfrm flipH="1">
                <a:off x="1571694" y="2133600"/>
                <a:ext cx="1045109" cy="1762759"/>
                <a:chOff x="394504" y="2235200"/>
                <a:chExt cx="1045109" cy="1762759"/>
              </a:xfrm>
            </p:grpSpPr>
            <p:cxnSp>
              <p:nvCxnSpPr>
                <p:cNvPr id="54" name="Straight Connector 53">
                  <a:extLst>
                    <a:ext uri="{FF2B5EF4-FFF2-40B4-BE49-F238E27FC236}">
                      <a16:creationId xmlns:a16="http://schemas.microsoft.com/office/drawing/2014/main" id="{7392E648-DDB8-4745-B06E-3D83FB0F1F5C}"/>
                    </a:ext>
                  </a:extLst>
                </p:cNvPr>
                <p:cNvCxnSpPr>
                  <a:cxnSpLocks/>
                </p:cNvCxnSpPr>
                <p:nvPr userDrawn="1"/>
              </p:nvCxnSpPr>
              <p:spPr>
                <a:xfrm rot="10800000" flipV="1">
                  <a:off x="394504" y="2823211"/>
                  <a:ext cx="22057" cy="1174748"/>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78A9A5-3601-4DBF-99BF-C2F33B3CE6A5}"/>
                    </a:ext>
                  </a:extLst>
                </p:cNvPr>
                <p:cNvCxnSpPr>
                  <a:cxnSpLocks/>
                </p:cNvCxnSpPr>
                <p:nvPr userDrawn="1"/>
              </p:nvCxnSpPr>
              <p:spPr>
                <a:xfrm flipH="1">
                  <a:off x="416561" y="22352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A0C33B8E-B78E-4624-BE44-B396658EC6B5}"/>
                </a:ext>
              </a:extLst>
            </p:cNvPr>
            <p:cNvGrpSpPr/>
            <p:nvPr userDrawn="1"/>
          </p:nvGrpSpPr>
          <p:grpSpPr>
            <a:xfrm>
              <a:off x="4877303" y="2273300"/>
              <a:ext cx="4114800" cy="2311399"/>
              <a:chOff x="546372" y="2133600"/>
              <a:chExt cx="4114800" cy="2311399"/>
            </a:xfrm>
          </p:grpSpPr>
          <p:grpSp>
            <p:nvGrpSpPr>
              <p:cNvPr id="60" name="Group 59">
                <a:extLst>
                  <a:ext uri="{FF2B5EF4-FFF2-40B4-BE49-F238E27FC236}">
                    <a16:creationId xmlns:a16="http://schemas.microsoft.com/office/drawing/2014/main" id="{36948F02-2A58-4B70-878D-138873EF5487}"/>
                  </a:ext>
                </a:extLst>
              </p:cNvPr>
              <p:cNvGrpSpPr/>
              <p:nvPr userDrawn="1"/>
            </p:nvGrpSpPr>
            <p:grpSpPr>
              <a:xfrm>
                <a:off x="546372" y="2133600"/>
                <a:ext cx="2048374" cy="1755137"/>
                <a:chOff x="546372" y="2133600"/>
                <a:chExt cx="2048374" cy="1755137"/>
              </a:xfrm>
            </p:grpSpPr>
            <p:grpSp>
              <p:nvGrpSpPr>
                <p:cNvPr id="68" name="Group 67">
                  <a:extLst>
                    <a:ext uri="{FF2B5EF4-FFF2-40B4-BE49-F238E27FC236}">
                      <a16:creationId xmlns:a16="http://schemas.microsoft.com/office/drawing/2014/main" id="{2374C11E-A36A-4A02-91FB-1E2A147716EF}"/>
                    </a:ext>
                  </a:extLst>
                </p:cNvPr>
                <p:cNvGrpSpPr/>
                <p:nvPr userDrawn="1"/>
              </p:nvGrpSpPr>
              <p:grpSpPr>
                <a:xfrm>
                  <a:off x="546372" y="2133600"/>
                  <a:ext cx="1025322" cy="1755137"/>
                  <a:chOff x="414292" y="2235200"/>
                  <a:chExt cx="1025322" cy="1755137"/>
                </a:xfrm>
              </p:grpSpPr>
              <p:cxnSp>
                <p:nvCxnSpPr>
                  <p:cNvPr id="72" name="Straight Connector 71">
                    <a:extLst>
                      <a:ext uri="{FF2B5EF4-FFF2-40B4-BE49-F238E27FC236}">
                        <a16:creationId xmlns:a16="http://schemas.microsoft.com/office/drawing/2014/main" id="{A7659665-8409-4C94-81A8-ED44F07985C3}"/>
                      </a:ext>
                    </a:extLst>
                  </p:cNvPr>
                  <p:cNvCxnSpPr>
                    <a:cxnSpLocks/>
                  </p:cNvCxnSpPr>
                  <p:nvPr userDrawn="1"/>
                </p:nvCxnSpPr>
                <p:spPr>
                  <a:xfrm>
                    <a:off x="414292" y="2783840"/>
                    <a:ext cx="2268" cy="1206497"/>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C43616-6493-4804-BA75-1DAA7A1D8B18}"/>
                      </a:ext>
                    </a:extLst>
                  </p:cNvPr>
                  <p:cNvCxnSpPr>
                    <a:cxnSpLocks/>
                  </p:cNvCxnSpPr>
                  <p:nvPr userDrawn="1"/>
                </p:nvCxnSpPr>
                <p:spPr>
                  <a:xfrm flipH="1">
                    <a:off x="416562" y="22352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995EA5E0-F8C9-46F5-9994-0DBB5532E9C8}"/>
                    </a:ext>
                  </a:extLst>
                </p:cNvPr>
                <p:cNvCxnSpPr>
                  <a:cxnSpLocks/>
                </p:cNvCxnSpPr>
                <p:nvPr userDrawn="1"/>
              </p:nvCxnSpPr>
              <p:spPr>
                <a:xfrm>
                  <a:off x="1571694" y="21336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7CCC38F-9AFC-4443-AF2B-8B972EE312B9}"/>
                  </a:ext>
                </a:extLst>
              </p:cNvPr>
              <p:cNvGrpSpPr/>
              <p:nvPr userDrawn="1"/>
            </p:nvGrpSpPr>
            <p:grpSpPr>
              <a:xfrm rot="10800000">
                <a:off x="2590206" y="2722878"/>
                <a:ext cx="2070966" cy="1722121"/>
                <a:chOff x="548642" y="2133600"/>
                <a:chExt cx="2070966" cy="1722121"/>
              </a:xfrm>
            </p:grpSpPr>
            <p:cxnSp>
              <p:nvCxnSpPr>
                <p:cNvPr id="67" name="Straight Connector 66">
                  <a:extLst>
                    <a:ext uri="{FF2B5EF4-FFF2-40B4-BE49-F238E27FC236}">
                      <a16:creationId xmlns:a16="http://schemas.microsoft.com/office/drawing/2014/main" id="{85D60560-17BE-42C4-956A-FD0CCF2B311F}"/>
                    </a:ext>
                  </a:extLst>
                </p:cNvPr>
                <p:cNvCxnSpPr>
                  <a:cxnSpLocks/>
                </p:cNvCxnSpPr>
                <p:nvPr userDrawn="1"/>
              </p:nvCxnSpPr>
              <p:spPr>
                <a:xfrm flipH="1">
                  <a:off x="548642" y="21336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314ADB2B-6BAC-4187-9AD6-234699323C6F}"/>
                    </a:ext>
                  </a:extLst>
                </p:cNvPr>
                <p:cNvGrpSpPr/>
                <p:nvPr userDrawn="1"/>
              </p:nvGrpSpPr>
              <p:grpSpPr>
                <a:xfrm flipH="1">
                  <a:off x="1571694" y="2133600"/>
                  <a:ext cx="1047914" cy="1722121"/>
                  <a:chOff x="391699" y="2235200"/>
                  <a:chExt cx="1047914" cy="1722121"/>
                </a:xfrm>
              </p:grpSpPr>
              <p:cxnSp>
                <p:nvCxnSpPr>
                  <p:cNvPr id="64" name="Straight Connector 63">
                    <a:extLst>
                      <a:ext uri="{FF2B5EF4-FFF2-40B4-BE49-F238E27FC236}">
                        <a16:creationId xmlns:a16="http://schemas.microsoft.com/office/drawing/2014/main" id="{3AA32475-F311-40BF-84DB-2FBFF05A09E9}"/>
                      </a:ext>
                    </a:extLst>
                  </p:cNvPr>
                  <p:cNvCxnSpPr>
                    <a:cxnSpLocks/>
                  </p:cNvCxnSpPr>
                  <p:nvPr userDrawn="1"/>
                </p:nvCxnSpPr>
                <p:spPr>
                  <a:xfrm rot="10800000" flipV="1">
                    <a:off x="391699" y="2791460"/>
                    <a:ext cx="29076" cy="1165861"/>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076BDAC-837A-46AB-939A-33B4CAC4432D}"/>
                      </a:ext>
                    </a:extLst>
                  </p:cNvPr>
                  <p:cNvCxnSpPr>
                    <a:cxnSpLocks/>
                  </p:cNvCxnSpPr>
                  <p:nvPr userDrawn="1"/>
                </p:nvCxnSpPr>
                <p:spPr>
                  <a:xfrm flipH="1">
                    <a:off x="416561" y="22352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41" name="Group 40">
              <a:extLst>
                <a:ext uri="{FF2B5EF4-FFF2-40B4-BE49-F238E27FC236}">
                  <a16:creationId xmlns:a16="http://schemas.microsoft.com/office/drawing/2014/main" id="{61A353AA-3B37-493F-A75A-FBE55A7FEAC3}"/>
                </a:ext>
              </a:extLst>
            </p:cNvPr>
            <p:cNvGrpSpPr/>
            <p:nvPr userDrawn="1"/>
          </p:nvGrpSpPr>
          <p:grpSpPr>
            <a:xfrm>
              <a:off x="8992103" y="2273300"/>
              <a:ext cx="2057152" cy="1851337"/>
              <a:chOff x="547757" y="2133600"/>
              <a:chExt cx="2057152" cy="1851337"/>
            </a:xfrm>
          </p:grpSpPr>
          <p:grpSp>
            <p:nvGrpSpPr>
              <p:cNvPr id="76" name="Group 75">
                <a:extLst>
                  <a:ext uri="{FF2B5EF4-FFF2-40B4-BE49-F238E27FC236}">
                    <a16:creationId xmlns:a16="http://schemas.microsoft.com/office/drawing/2014/main" id="{E7AC040A-1737-484C-8CEA-2ADF0DBFE9FB}"/>
                  </a:ext>
                </a:extLst>
              </p:cNvPr>
              <p:cNvGrpSpPr/>
              <p:nvPr userDrawn="1"/>
            </p:nvGrpSpPr>
            <p:grpSpPr>
              <a:xfrm>
                <a:off x="547757" y="2133600"/>
                <a:ext cx="1023937" cy="1762759"/>
                <a:chOff x="415677" y="2235200"/>
                <a:chExt cx="1023937" cy="1762759"/>
              </a:xfrm>
            </p:grpSpPr>
            <p:cxnSp>
              <p:nvCxnSpPr>
                <p:cNvPr id="80" name="Straight Connector 79">
                  <a:extLst>
                    <a:ext uri="{FF2B5EF4-FFF2-40B4-BE49-F238E27FC236}">
                      <a16:creationId xmlns:a16="http://schemas.microsoft.com/office/drawing/2014/main" id="{9CD9887E-CE43-4192-9065-D2A75389118E}"/>
                    </a:ext>
                  </a:extLst>
                </p:cNvPr>
                <p:cNvCxnSpPr>
                  <a:cxnSpLocks/>
                </p:cNvCxnSpPr>
                <p:nvPr userDrawn="1"/>
              </p:nvCxnSpPr>
              <p:spPr>
                <a:xfrm>
                  <a:off x="415677" y="2783840"/>
                  <a:ext cx="1" cy="1214119"/>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D14A159-829D-4CE4-9A8E-E2C0CBD3F3F7}"/>
                    </a:ext>
                  </a:extLst>
                </p:cNvPr>
                <p:cNvCxnSpPr>
                  <a:cxnSpLocks/>
                </p:cNvCxnSpPr>
                <p:nvPr userDrawn="1"/>
              </p:nvCxnSpPr>
              <p:spPr>
                <a:xfrm flipH="1">
                  <a:off x="416562" y="22352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1D099CA-B8FD-4314-AEDD-819F910D5BDB}"/>
                  </a:ext>
                </a:extLst>
              </p:cNvPr>
              <p:cNvGrpSpPr/>
              <p:nvPr userDrawn="1"/>
            </p:nvGrpSpPr>
            <p:grpSpPr>
              <a:xfrm flipH="1">
                <a:off x="1571694" y="2133600"/>
                <a:ext cx="1033215" cy="1851337"/>
                <a:chOff x="406398" y="2235200"/>
                <a:chExt cx="1033215" cy="1851337"/>
              </a:xfrm>
            </p:grpSpPr>
            <p:cxnSp>
              <p:nvCxnSpPr>
                <p:cNvPr id="78" name="Straight Connector 77">
                  <a:extLst>
                    <a:ext uri="{FF2B5EF4-FFF2-40B4-BE49-F238E27FC236}">
                      <a16:creationId xmlns:a16="http://schemas.microsoft.com/office/drawing/2014/main" id="{C02C6F16-E0CD-428F-BD21-449948C9D678}"/>
                    </a:ext>
                  </a:extLst>
                </p:cNvPr>
                <p:cNvCxnSpPr>
                  <a:cxnSpLocks/>
                </p:cNvCxnSpPr>
                <p:nvPr userDrawn="1"/>
              </p:nvCxnSpPr>
              <p:spPr>
                <a:xfrm flipH="1">
                  <a:off x="406398" y="2783840"/>
                  <a:ext cx="10163" cy="1302697"/>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C222D2-654F-4BD1-A0BD-34C233CD23D3}"/>
                    </a:ext>
                  </a:extLst>
                </p:cNvPr>
                <p:cNvCxnSpPr>
                  <a:cxnSpLocks/>
                </p:cNvCxnSpPr>
                <p:nvPr userDrawn="1"/>
              </p:nvCxnSpPr>
              <p:spPr>
                <a:xfrm flipH="1">
                  <a:off x="416561" y="2235200"/>
                  <a:ext cx="1023052" cy="548640"/>
                </a:xfrm>
                <a:prstGeom prst="line">
                  <a:avLst/>
                </a:prstGeom>
                <a:ln w="1016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3" name="Oval 2">
            <a:extLst>
              <a:ext uri="{FF2B5EF4-FFF2-40B4-BE49-F238E27FC236}">
                <a16:creationId xmlns:a16="http://schemas.microsoft.com/office/drawing/2014/main" id="{EA93BAA0-B72B-4BFD-BCF9-4608ADE3AC72}"/>
              </a:ext>
            </a:extLst>
          </p:cNvPr>
          <p:cNvSpPr/>
          <p:nvPr userDrawn="1"/>
        </p:nvSpPr>
        <p:spPr>
          <a:xfrm>
            <a:off x="659872" y="4111045"/>
            <a:ext cx="457200" cy="457200"/>
          </a:xfrm>
          <a:prstGeom prst="ellipse">
            <a:avLst/>
          </a:prstGeom>
          <a:solidFill>
            <a:schemeClr val="bg1"/>
          </a:solidFill>
          <a:ln w="1016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2" name="Oval 81">
            <a:extLst>
              <a:ext uri="{FF2B5EF4-FFF2-40B4-BE49-F238E27FC236}">
                <a16:creationId xmlns:a16="http://schemas.microsoft.com/office/drawing/2014/main" id="{07EC39C5-C4D5-4BE2-80A8-355FC3ECC12F}"/>
              </a:ext>
            </a:extLst>
          </p:cNvPr>
          <p:cNvSpPr/>
          <p:nvPr userDrawn="1"/>
        </p:nvSpPr>
        <p:spPr>
          <a:xfrm>
            <a:off x="1657858" y="2268282"/>
            <a:ext cx="457200" cy="457200"/>
          </a:xfrm>
          <a:prstGeom prst="ellipse">
            <a:avLst/>
          </a:prstGeom>
          <a:solidFill>
            <a:schemeClr val="bg1"/>
          </a:solid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3" name="Oval 82">
            <a:extLst>
              <a:ext uri="{FF2B5EF4-FFF2-40B4-BE49-F238E27FC236}">
                <a16:creationId xmlns:a16="http://schemas.microsoft.com/office/drawing/2014/main" id="{F5775AD5-ACEB-4CBE-BD90-53D7E05FA5AC}"/>
              </a:ext>
            </a:extLst>
          </p:cNvPr>
          <p:cNvSpPr/>
          <p:nvPr userDrawn="1"/>
        </p:nvSpPr>
        <p:spPr>
          <a:xfrm>
            <a:off x="3737190" y="4499569"/>
            <a:ext cx="457200" cy="457200"/>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6"/>
              </a:solidFill>
            </a:endParaRPr>
          </a:p>
        </p:txBody>
      </p:sp>
      <p:sp>
        <p:nvSpPr>
          <p:cNvPr id="84" name="Oval 83">
            <a:extLst>
              <a:ext uri="{FF2B5EF4-FFF2-40B4-BE49-F238E27FC236}">
                <a16:creationId xmlns:a16="http://schemas.microsoft.com/office/drawing/2014/main" id="{658774E0-9642-4F13-A5E6-09E3CB03DBB5}"/>
              </a:ext>
            </a:extLst>
          </p:cNvPr>
          <p:cNvSpPr/>
          <p:nvPr userDrawn="1"/>
        </p:nvSpPr>
        <p:spPr>
          <a:xfrm>
            <a:off x="5796676" y="2268282"/>
            <a:ext cx="457200" cy="457200"/>
          </a:xfrm>
          <a:prstGeom prst="ellipse">
            <a:avLst/>
          </a:prstGeom>
          <a:solidFill>
            <a:schemeClr val="bg1"/>
          </a:solid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5"/>
              </a:solidFill>
            </a:endParaRPr>
          </a:p>
        </p:txBody>
      </p:sp>
      <p:sp>
        <p:nvSpPr>
          <p:cNvPr id="85" name="Oval 84">
            <a:extLst>
              <a:ext uri="{FF2B5EF4-FFF2-40B4-BE49-F238E27FC236}">
                <a16:creationId xmlns:a16="http://schemas.microsoft.com/office/drawing/2014/main" id="{D65EF3DD-F676-4685-9875-B94CF9FB2C8D}"/>
              </a:ext>
            </a:extLst>
          </p:cNvPr>
          <p:cNvSpPr/>
          <p:nvPr userDrawn="1"/>
        </p:nvSpPr>
        <p:spPr>
          <a:xfrm>
            <a:off x="7863883" y="4499666"/>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6" name="Oval 85">
            <a:extLst>
              <a:ext uri="{FF2B5EF4-FFF2-40B4-BE49-F238E27FC236}">
                <a16:creationId xmlns:a16="http://schemas.microsoft.com/office/drawing/2014/main" id="{160A3CDF-ADAF-4527-8705-2F8E3851CF65}"/>
              </a:ext>
            </a:extLst>
          </p:cNvPr>
          <p:cNvSpPr/>
          <p:nvPr userDrawn="1"/>
        </p:nvSpPr>
        <p:spPr>
          <a:xfrm>
            <a:off x="9929067" y="2270574"/>
            <a:ext cx="457200" cy="457200"/>
          </a:xfrm>
          <a:prstGeom prst="ellipse">
            <a:avLst/>
          </a:prstGeom>
          <a:solidFill>
            <a:schemeClr val="bg1"/>
          </a:solid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B6BD00"/>
              </a:solidFill>
            </a:endParaRPr>
          </a:p>
        </p:txBody>
      </p:sp>
      <p:sp>
        <p:nvSpPr>
          <p:cNvPr id="87" name="Oval 86">
            <a:extLst>
              <a:ext uri="{FF2B5EF4-FFF2-40B4-BE49-F238E27FC236}">
                <a16:creationId xmlns:a16="http://schemas.microsoft.com/office/drawing/2014/main" id="{3FD028A3-58B1-44C9-AC6A-A869FC68B50F}"/>
              </a:ext>
            </a:extLst>
          </p:cNvPr>
          <p:cNvSpPr/>
          <p:nvPr userDrawn="1"/>
        </p:nvSpPr>
        <p:spPr>
          <a:xfrm>
            <a:off x="10938323" y="4100876"/>
            <a:ext cx="457200" cy="457200"/>
          </a:xfrm>
          <a:prstGeom prst="ellipse">
            <a:avLst/>
          </a:prstGeom>
          <a:solidFill>
            <a:schemeClr val="bg1"/>
          </a:solidFill>
          <a:ln w="1016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30" name="Title 29">
            <a:extLst>
              <a:ext uri="{FF2B5EF4-FFF2-40B4-BE49-F238E27FC236}">
                <a16:creationId xmlns:a16="http://schemas.microsoft.com/office/drawing/2014/main" id="{18F0CF87-D85A-411D-8002-1157A047CBEF}"/>
              </a:ext>
            </a:extLst>
          </p:cNvPr>
          <p:cNvSpPr>
            <a:spLocks noGrp="1"/>
          </p:cNvSpPr>
          <p:nvPr>
            <p:ph type="title"/>
          </p:nvPr>
        </p:nvSpPr>
        <p:spPr>
          <a:xfrm>
            <a:off x="445403" y="207553"/>
            <a:ext cx="10515600" cy="644475"/>
          </a:xfrm>
          <a:prstGeom prst="rect">
            <a:avLst/>
          </a:prstGeom>
        </p:spPr>
        <p:txBody>
          <a:bodyPr anchor="ctr">
            <a:normAutofit/>
          </a:bodyPr>
          <a:lstStyle>
            <a:lvl1pPr>
              <a:defRPr sz="2400"/>
            </a:lvl1pPr>
          </a:lstStyle>
          <a:p>
            <a:r>
              <a:rPr lang="en-US" smtClean="0"/>
              <a:t>Click to edit Master title style</a:t>
            </a:r>
            <a:endParaRPr lang="en-US" dirty="0"/>
          </a:p>
        </p:txBody>
      </p:sp>
      <p:sp>
        <p:nvSpPr>
          <p:cNvPr id="31" name="TextBox 30">
            <a:extLst>
              <a:ext uri="{FF2B5EF4-FFF2-40B4-BE49-F238E27FC236}">
                <a16:creationId xmlns:a16="http://schemas.microsoft.com/office/drawing/2014/main" id="{9E8F9015-A4A2-47D3-9665-686A67F0ED81}"/>
              </a:ext>
            </a:extLst>
          </p:cNvPr>
          <p:cNvSpPr txBox="1"/>
          <p:nvPr userDrawn="1"/>
        </p:nvSpPr>
        <p:spPr>
          <a:xfrm>
            <a:off x="1441718" y="1707813"/>
            <a:ext cx="889480" cy="507831"/>
          </a:xfrm>
          <a:prstGeom prst="rect">
            <a:avLst/>
          </a:prstGeom>
          <a:noFill/>
        </p:spPr>
        <p:txBody>
          <a:bodyPr wrap="square" rtlCol="0">
            <a:spAutoFit/>
          </a:bodyPr>
          <a:lstStyle/>
          <a:p>
            <a:pPr algn="ctr"/>
            <a:r>
              <a:rPr lang="en-US" sz="2700" b="1" dirty="0">
                <a:solidFill>
                  <a:schemeClr val="accent3"/>
                </a:solidFill>
                <a:latin typeface="+mj-lt"/>
              </a:rPr>
              <a:t>01</a:t>
            </a:r>
            <a:endParaRPr lang="en-US" sz="1350" b="1" dirty="0">
              <a:solidFill>
                <a:schemeClr val="accent3"/>
              </a:solidFill>
              <a:latin typeface="+mj-lt"/>
            </a:endParaRPr>
          </a:p>
        </p:txBody>
      </p:sp>
      <p:sp>
        <p:nvSpPr>
          <p:cNvPr id="103" name="TextBox 102">
            <a:extLst>
              <a:ext uri="{FF2B5EF4-FFF2-40B4-BE49-F238E27FC236}">
                <a16:creationId xmlns:a16="http://schemas.microsoft.com/office/drawing/2014/main" id="{426A1182-EDE9-44E7-BA1C-CCAA1B422C3C}"/>
              </a:ext>
            </a:extLst>
          </p:cNvPr>
          <p:cNvSpPr txBox="1"/>
          <p:nvPr userDrawn="1"/>
        </p:nvSpPr>
        <p:spPr>
          <a:xfrm>
            <a:off x="3521050" y="4982272"/>
            <a:ext cx="889480" cy="507831"/>
          </a:xfrm>
          <a:prstGeom prst="rect">
            <a:avLst/>
          </a:prstGeom>
          <a:noFill/>
        </p:spPr>
        <p:txBody>
          <a:bodyPr wrap="square" rtlCol="0">
            <a:spAutoFit/>
          </a:bodyPr>
          <a:lstStyle/>
          <a:p>
            <a:pPr algn="ctr"/>
            <a:r>
              <a:rPr lang="en-US" sz="2700" b="1" dirty="0">
                <a:solidFill>
                  <a:schemeClr val="accent2"/>
                </a:solidFill>
                <a:latin typeface="+mj-lt"/>
              </a:rPr>
              <a:t>02</a:t>
            </a:r>
            <a:endParaRPr lang="en-US" sz="1350" b="1" dirty="0">
              <a:solidFill>
                <a:schemeClr val="accent2"/>
              </a:solidFill>
              <a:latin typeface="+mj-lt"/>
            </a:endParaRPr>
          </a:p>
        </p:txBody>
      </p:sp>
      <p:sp>
        <p:nvSpPr>
          <p:cNvPr id="104" name="TextBox 103">
            <a:extLst>
              <a:ext uri="{FF2B5EF4-FFF2-40B4-BE49-F238E27FC236}">
                <a16:creationId xmlns:a16="http://schemas.microsoft.com/office/drawing/2014/main" id="{453D0452-E8F6-4E1D-8D89-47F4DE14020B}"/>
              </a:ext>
            </a:extLst>
          </p:cNvPr>
          <p:cNvSpPr txBox="1"/>
          <p:nvPr userDrawn="1"/>
        </p:nvSpPr>
        <p:spPr>
          <a:xfrm>
            <a:off x="5580536" y="1709626"/>
            <a:ext cx="889480" cy="507831"/>
          </a:xfrm>
          <a:prstGeom prst="rect">
            <a:avLst/>
          </a:prstGeom>
          <a:noFill/>
        </p:spPr>
        <p:txBody>
          <a:bodyPr wrap="square" rtlCol="0">
            <a:spAutoFit/>
          </a:bodyPr>
          <a:lstStyle/>
          <a:p>
            <a:pPr algn="ctr"/>
            <a:r>
              <a:rPr lang="en-US" sz="2700" b="1" dirty="0" smtClean="0">
                <a:solidFill>
                  <a:schemeClr val="accent5"/>
                </a:solidFill>
                <a:latin typeface="+mj-lt"/>
              </a:rPr>
              <a:t>03</a:t>
            </a:r>
            <a:endParaRPr lang="en-US" sz="1350" b="1" dirty="0">
              <a:solidFill>
                <a:schemeClr val="accent5"/>
              </a:solidFill>
              <a:latin typeface="+mj-lt"/>
            </a:endParaRPr>
          </a:p>
        </p:txBody>
      </p:sp>
      <p:sp>
        <p:nvSpPr>
          <p:cNvPr id="105" name="TextBox 104">
            <a:extLst>
              <a:ext uri="{FF2B5EF4-FFF2-40B4-BE49-F238E27FC236}">
                <a16:creationId xmlns:a16="http://schemas.microsoft.com/office/drawing/2014/main" id="{58EE8165-DF59-42CB-A646-DBDAB53967B1}"/>
              </a:ext>
            </a:extLst>
          </p:cNvPr>
          <p:cNvSpPr txBox="1"/>
          <p:nvPr userDrawn="1"/>
        </p:nvSpPr>
        <p:spPr>
          <a:xfrm>
            <a:off x="7647743" y="4982272"/>
            <a:ext cx="889480" cy="507831"/>
          </a:xfrm>
          <a:prstGeom prst="rect">
            <a:avLst/>
          </a:prstGeom>
          <a:noFill/>
        </p:spPr>
        <p:txBody>
          <a:bodyPr wrap="square" rtlCol="0">
            <a:spAutoFit/>
          </a:bodyPr>
          <a:lstStyle/>
          <a:p>
            <a:pPr algn="ctr"/>
            <a:r>
              <a:rPr lang="en-US" sz="2700" b="1" dirty="0">
                <a:solidFill>
                  <a:schemeClr val="accent1"/>
                </a:solidFill>
                <a:latin typeface="+mj-lt"/>
              </a:rPr>
              <a:t>04</a:t>
            </a:r>
            <a:endParaRPr lang="en-US" sz="1350" b="1" dirty="0">
              <a:solidFill>
                <a:schemeClr val="accent1"/>
              </a:solidFill>
              <a:latin typeface="+mj-lt"/>
            </a:endParaRPr>
          </a:p>
        </p:txBody>
      </p:sp>
      <p:sp>
        <p:nvSpPr>
          <p:cNvPr id="106" name="TextBox 105">
            <a:extLst>
              <a:ext uri="{FF2B5EF4-FFF2-40B4-BE49-F238E27FC236}">
                <a16:creationId xmlns:a16="http://schemas.microsoft.com/office/drawing/2014/main" id="{3EC5584D-5A50-4F4A-A8CD-530EFB27FD79}"/>
              </a:ext>
            </a:extLst>
          </p:cNvPr>
          <p:cNvSpPr txBox="1"/>
          <p:nvPr userDrawn="1"/>
        </p:nvSpPr>
        <p:spPr>
          <a:xfrm>
            <a:off x="9712927" y="1708987"/>
            <a:ext cx="889480" cy="507831"/>
          </a:xfrm>
          <a:prstGeom prst="rect">
            <a:avLst/>
          </a:prstGeom>
          <a:noFill/>
        </p:spPr>
        <p:txBody>
          <a:bodyPr wrap="square" rtlCol="0">
            <a:spAutoFit/>
          </a:bodyPr>
          <a:lstStyle/>
          <a:p>
            <a:pPr algn="ctr"/>
            <a:r>
              <a:rPr lang="en-US" sz="2700" b="1" dirty="0">
                <a:solidFill>
                  <a:srgbClr val="C00000"/>
                </a:solidFill>
                <a:latin typeface="+mj-lt"/>
              </a:rPr>
              <a:t>05</a:t>
            </a:r>
            <a:endParaRPr lang="en-US" sz="1350" b="1" dirty="0">
              <a:solidFill>
                <a:srgbClr val="C00000"/>
              </a:solidFill>
              <a:latin typeface="+mj-lt"/>
            </a:endParaRPr>
          </a:p>
        </p:txBody>
      </p:sp>
      <p:sp>
        <p:nvSpPr>
          <p:cNvPr id="35" name="Text Placeholder 34">
            <a:extLst>
              <a:ext uri="{FF2B5EF4-FFF2-40B4-BE49-F238E27FC236}">
                <a16:creationId xmlns:a16="http://schemas.microsoft.com/office/drawing/2014/main" id="{FF7EDF04-AD2B-463F-873D-F9F513090E6C}"/>
              </a:ext>
            </a:extLst>
          </p:cNvPr>
          <p:cNvSpPr>
            <a:spLocks noGrp="1"/>
          </p:cNvSpPr>
          <p:nvPr>
            <p:ph type="body" sz="quarter" idx="10"/>
          </p:nvPr>
        </p:nvSpPr>
        <p:spPr>
          <a:xfrm>
            <a:off x="743458" y="4617444"/>
            <a:ext cx="2286000" cy="365760"/>
          </a:xfrm>
          <a:prstGeom prst="rect">
            <a:avLst/>
          </a:prstGeom>
        </p:spPr>
        <p:txBody>
          <a:bodyPr>
            <a:noAutofit/>
          </a:bodyPr>
          <a:lstStyle>
            <a:lvl1pPr marL="0" indent="0" algn="ctr">
              <a:buNone/>
              <a:defRPr sz="1800">
                <a:solidFill>
                  <a:schemeClr val="accent3"/>
                </a:solidFill>
                <a:latin typeface="Arial Black" panose="020B0A04020102020204" pitchFamily="34" charset="0"/>
              </a:defRPr>
            </a:lvl1pPr>
          </a:lstStyle>
          <a:p>
            <a:pPr lvl="0"/>
            <a:r>
              <a:rPr lang="en-US" dirty="0" smtClean="0"/>
              <a:t>Edit Master text styles</a:t>
            </a:r>
          </a:p>
        </p:txBody>
      </p:sp>
      <p:sp>
        <p:nvSpPr>
          <p:cNvPr id="107" name="Text Placeholder 34">
            <a:extLst>
              <a:ext uri="{FF2B5EF4-FFF2-40B4-BE49-F238E27FC236}">
                <a16:creationId xmlns:a16="http://schemas.microsoft.com/office/drawing/2014/main" id="{7F70B278-4654-46AC-8DD6-824CEF1DFAFB}"/>
              </a:ext>
            </a:extLst>
          </p:cNvPr>
          <p:cNvSpPr>
            <a:spLocks noGrp="1"/>
          </p:cNvSpPr>
          <p:nvPr>
            <p:ph type="body" sz="quarter" idx="11"/>
          </p:nvPr>
        </p:nvSpPr>
        <p:spPr>
          <a:xfrm>
            <a:off x="743458" y="5036817"/>
            <a:ext cx="2285999" cy="1159565"/>
          </a:xfrm>
          <a:prstGeom prst="rect">
            <a:avLst/>
          </a:prstGeom>
        </p:spPr>
        <p:txBody>
          <a:bodyPr>
            <a:normAutofit/>
          </a:bodyPr>
          <a:lstStyle>
            <a:lvl1pPr marL="0" indent="0" algn="ctr">
              <a:buNone/>
              <a:defRPr sz="1500">
                <a:solidFill>
                  <a:schemeClr val="tx1"/>
                </a:solidFill>
              </a:defRPr>
            </a:lvl1pPr>
          </a:lstStyle>
          <a:p>
            <a:pPr lvl="0"/>
            <a:r>
              <a:rPr lang="en-US" smtClean="0"/>
              <a:t>Edit Master text styles</a:t>
            </a:r>
          </a:p>
        </p:txBody>
      </p:sp>
      <p:sp>
        <p:nvSpPr>
          <p:cNvPr id="108" name="Text Placeholder 34">
            <a:extLst>
              <a:ext uri="{FF2B5EF4-FFF2-40B4-BE49-F238E27FC236}">
                <a16:creationId xmlns:a16="http://schemas.microsoft.com/office/drawing/2014/main" id="{3B7069E5-61AE-4AB2-8653-98A7F283E09B}"/>
              </a:ext>
            </a:extLst>
          </p:cNvPr>
          <p:cNvSpPr>
            <a:spLocks noGrp="1"/>
          </p:cNvSpPr>
          <p:nvPr>
            <p:ph type="body" sz="quarter" idx="12"/>
          </p:nvPr>
        </p:nvSpPr>
        <p:spPr>
          <a:xfrm>
            <a:off x="4882276" y="4617444"/>
            <a:ext cx="2286000" cy="365760"/>
          </a:xfrm>
          <a:prstGeom prst="rect">
            <a:avLst/>
          </a:prstGeom>
        </p:spPr>
        <p:txBody>
          <a:bodyPr>
            <a:noAutofit/>
          </a:bodyPr>
          <a:lstStyle>
            <a:lvl1pPr marL="0" indent="0" algn="ctr">
              <a:buNone/>
              <a:defRPr sz="1800">
                <a:solidFill>
                  <a:schemeClr val="accent5"/>
                </a:solidFill>
                <a:latin typeface="Arial Black" panose="020B0A04020102020204" pitchFamily="34" charset="0"/>
              </a:defRPr>
            </a:lvl1pPr>
          </a:lstStyle>
          <a:p>
            <a:pPr lvl="0"/>
            <a:r>
              <a:rPr lang="en-US" dirty="0" smtClean="0"/>
              <a:t>Edit Master text styles</a:t>
            </a:r>
          </a:p>
        </p:txBody>
      </p:sp>
      <p:sp>
        <p:nvSpPr>
          <p:cNvPr id="109" name="Text Placeholder 34">
            <a:extLst>
              <a:ext uri="{FF2B5EF4-FFF2-40B4-BE49-F238E27FC236}">
                <a16:creationId xmlns:a16="http://schemas.microsoft.com/office/drawing/2014/main" id="{38A8EB30-9561-4857-91EC-C9B25464AFDE}"/>
              </a:ext>
            </a:extLst>
          </p:cNvPr>
          <p:cNvSpPr>
            <a:spLocks noGrp="1"/>
          </p:cNvSpPr>
          <p:nvPr>
            <p:ph type="body" sz="quarter" idx="13"/>
          </p:nvPr>
        </p:nvSpPr>
        <p:spPr>
          <a:xfrm>
            <a:off x="4990929" y="5036817"/>
            <a:ext cx="2068695" cy="1159565"/>
          </a:xfrm>
          <a:prstGeom prst="rect">
            <a:avLst/>
          </a:prstGeom>
        </p:spPr>
        <p:txBody>
          <a:bodyPr>
            <a:normAutofit/>
          </a:bodyPr>
          <a:lstStyle>
            <a:lvl1pPr marL="0" indent="0" algn="ctr">
              <a:buNone/>
              <a:defRPr sz="1500">
                <a:solidFill>
                  <a:schemeClr val="tx1"/>
                </a:solidFill>
              </a:defRPr>
            </a:lvl1pPr>
          </a:lstStyle>
          <a:p>
            <a:pPr lvl="0"/>
            <a:r>
              <a:rPr lang="en-US" smtClean="0"/>
              <a:t>Edit Master text styles</a:t>
            </a:r>
          </a:p>
        </p:txBody>
      </p:sp>
      <p:sp>
        <p:nvSpPr>
          <p:cNvPr id="110" name="Text Placeholder 34">
            <a:extLst>
              <a:ext uri="{FF2B5EF4-FFF2-40B4-BE49-F238E27FC236}">
                <a16:creationId xmlns:a16="http://schemas.microsoft.com/office/drawing/2014/main" id="{AE1932D4-1CD4-4631-9E96-954227141C8A}"/>
              </a:ext>
            </a:extLst>
          </p:cNvPr>
          <p:cNvSpPr>
            <a:spLocks noGrp="1"/>
          </p:cNvSpPr>
          <p:nvPr>
            <p:ph type="body" sz="quarter" idx="14"/>
          </p:nvPr>
        </p:nvSpPr>
        <p:spPr>
          <a:xfrm>
            <a:off x="9014667" y="4617121"/>
            <a:ext cx="2286000" cy="365760"/>
          </a:xfrm>
          <a:prstGeom prst="rect">
            <a:avLst/>
          </a:prstGeom>
        </p:spPr>
        <p:txBody>
          <a:bodyPr>
            <a:noAutofit/>
          </a:bodyPr>
          <a:lstStyle>
            <a:lvl1pPr marL="0" indent="0" algn="ctr">
              <a:buNone/>
              <a:defRPr sz="1800">
                <a:solidFill>
                  <a:srgbClr val="C00000"/>
                </a:solidFill>
                <a:latin typeface="Arial Black" panose="020B0A04020102020204" pitchFamily="34" charset="0"/>
              </a:defRPr>
            </a:lvl1pPr>
          </a:lstStyle>
          <a:p>
            <a:pPr lvl="0"/>
            <a:r>
              <a:rPr lang="en-US" dirty="0" smtClean="0"/>
              <a:t>Edit Master text styles</a:t>
            </a:r>
          </a:p>
        </p:txBody>
      </p:sp>
      <p:sp>
        <p:nvSpPr>
          <p:cNvPr id="111" name="Text Placeholder 34">
            <a:extLst>
              <a:ext uri="{FF2B5EF4-FFF2-40B4-BE49-F238E27FC236}">
                <a16:creationId xmlns:a16="http://schemas.microsoft.com/office/drawing/2014/main" id="{7A6D526A-E91A-4FC8-8AB8-5FEA321F6ADC}"/>
              </a:ext>
            </a:extLst>
          </p:cNvPr>
          <p:cNvSpPr>
            <a:spLocks noGrp="1"/>
          </p:cNvSpPr>
          <p:nvPr>
            <p:ph type="body" sz="quarter" idx="15"/>
          </p:nvPr>
        </p:nvSpPr>
        <p:spPr>
          <a:xfrm>
            <a:off x="9014668" y="5040137"/>
            <a:ext cx="2286000" cy="1159565"/>
          </a:xfrm>
          <a:prstGeom prst="rect">
            <a:avLst/>
          </a:prstGeom>
        </p:spPr>
        <p:txBody>
          <a:bodyPr>
            <a:normAutofit/>
          </a:bodyPr>
          <a:lstStyle>
            <a:lvl1pPr marL="0" indent="0" algn="ctr">
              <a:buNone/>
              <a:defRPr sz="1500">
                <a:solidFill>
                  <a:schemeClr val="tx1"/>
                </a:solidFill>
              </a:defRPr>
            </a:lvl1pPr>
          </a:lstStyle>
          <a:p>
            <a:pPr lvl="0"/>
            <a:r>
              <a:rPr lang="en-US" smtClean="0"/>
              <a:t>Edit Master text styles</a:t>
            </a:r>
          </a:p>
        </p:txBody>
      </p:sp>
      <p:sp>
        <p:nvSpPr>
          <p:cNvPr id="112" name="Text Placeholder 34">
            <a:extLst>
              <a:ext uri="{FF2B5EF4-FFF2-40B4-BE49-F238E27FC236}">
                <a16:creationId xmlns:a16="http://schemas.microsoft.com/office/drawing/2014/main" id="{61A32F9F-4ACF-442A-8853-0E4B42CC9EF2}"/>
              </a:ext>
            </a:extLst>
          </p:cNvPr>
          <p:cNvSpPr>
            <a:spLocks noGrp="1"/>
          </p:cNvSpPr>
          <p:nvPr>
            <p:ph type="body" sz="quarter" idx="16"/>
          </p:nvPr>
        </p:nvSpPr>
        <p:spPr>
          <a:xfrm>
            <a:off x="2822790" y="1066973"/>
            <a:ext cx="2286000" cy="365760"/>
          </a:xfrm>
          <a:prstGeom prst="rect">
            <a:avLst/>
          </a:prstGeom>
        </p:spPr>
        <p:txBody>
          <a:bodyPr>
            <a:noAutofit/>
          </a:bodyPr>
          <a:lstStyle>
            <a:lvl1pPr marL="0" indent="0" algn="ctr">
              <a:buNone/>
              <a:defRPr sz="1800">
                <a:solidFill>
                  <a:schemeClr val="accent2"/>
                </a:solidFill>
                <a:latin typeface="Arial Black" panose="020B0A04020102020204" pitchFamily="34" charset="0"/>
              </a:defRPr>
            </a:lvl1pPr>
          </a:lstStyle>
          <a:p>
            <a:pPr lvl="0"/>
            <a:r>
              <a:rPr lang="en-US" dirty="0" smtClean="0"/>
              <a:t>Edit Master text styles</a:t>
            </a:r>
          </a:p>
        </p:txBody>
      </p:sp>
      <p:sp>
        <p:nvSpPr>
          <p:cNvPr id="113" name="Text Placeholder 34">
            <a:extLst>
              <a:ext uri="{FF2B5EF4-FFF2-40B4-BE49-F238E27FC236}">
                <a16:creationId xmlns:a16="http://schemas.microsoft.com/office/drawing/2014/main" id="{B3D0AD38-B8DA-4C19-97D0-C4BF494F2F0B}"/>
              </a:ext>
            </a:extLst>
          </p:cNvPr>
          <p:cNvSpPr>
            <a:spLocks noGrp="1"/>
          </p:cNvSpPr>
          <p:nvPr>
            <p:ph type="body" sz="quarter" idx="17"/>
          </p:nvPr>
        </p:nvSpPr>
        <p:spPr>
          <a:xfrm>
            <a:off x="2822791" y="1493632"/>
            <a:ext cx="2286000" cy="1159565"/>
          </a:xfrm>
          <a:prstGeom prst="rect">
            <a:avLst/>
          </a:prstGeom>
        </p:spPr>
        <p:txBody>
          <a:bodyPr>
            <a:normAutofit/>
          </a:bodyPr>
          <a:lstStyle>
            <a:lvl1pPr marL="0" indent="0" algn="ctr">
              <a:buNone/>
              <a:defRPr sz="1500">
                <a:solidFill>
                  <a:schemeClr val="tx1"/>
                </a:solidFill>
              </a:defRPr>
            </a:lvl1pPr>
          </a:lstStyle>
          <a:p>
            <a:pPr lvl="0"/>
            <a:r>
              <a:rPr lang="en-US" smtClean="0"/>
              <a:t>Edit Master text styles</a:t>
            </a:r>
          </a:p>
        </p:txBody>
      </p:sp>
      <p:sp>
        <p:nvSpPr>
          <p:cNvPr id="114" name="Text Placeholder 34">
            <a:extLst>
              <a:ext uri="{FF2B5EF4-FFF2-40B4-BE49-F238E27FC236}">
                <a16:creationId xmlns:a16="http://schemas.microsoft.com/office/drawing/2014/main" id="{A8DE427E-A7F5-47D9-AA8C-5F8089A99E20}"/>
              </a:ext>
            </a:extLst>
          </p:cNvPr>
          <p:cNvSpPr>
            <a:spLocks noGrp="1"/>
          </p:cNvSpPr>
          <p:nvPr>
            <p:ph type="body" sz="quarter" idx="18"/>
          </p:nvPr>
        </p:nvSpPr>
        <p:spPr>
          <a:xfrm>
            <a:off x="6949483" y="1066973"/>
            <a:ext cx="2286000" cy="365760"/>
          </a:xfrm>
          <a:prstGeom prst="rect">
            <a:avLst/>
          </a:prstGeom>
        </p:spPr>
        <p:txBody>
          <a:bodyPr>
            <a:noAutofit/>
          </a:bodyPr>
          <a:lstStyle>
            <a:lvl1pPr marL="0" indent="0" algn="ctr">
              <a:buNone/>
              <a:defRPr sz="1800">
                <a:solidFill>
                  <a:schemeClr val="accent1"/>
                </a:solidFill>
                <a:latin typeface="Arial Black" panose="020B0A04020102020204" pitchFamily="34" charset="0"/>
              </a:defRPr>
            </a:lvl1pPr>
          </a:lstStyle>
          <a:p>
            <a:pPr lvl="0"/>
            <a:r>
              <a:rPr lang="en-US" dirty="0" smtClean="0"/>
              <a:t>Edit Master text styles</a:t>
            </a:r>
          </a:p>
        </p:txBody>
      </p:sp>
      <p:sp>
        <p:nvSpPr>
          <p:cNvPr id="115" name="Text Placeholder 34">
            <a:extLst>
              <a:ext uri="{FF2B5EF4-FFF2-40B4-BE49-F238E27FC236}">
                <a16:creationId xmlns:a16="http://schemas.microsoft.com/office/drawing/2014/main" id="{E764A502-6D62-4133-90C7-1FE9B38E747B}"/>
              </a:ext>
            </a:extLst>
          </p:cNvPr>
          <p:cNvSpPr>
            <a:spLocks noGrp="1"/>
          </p:cNvSpPr>
          <p:nvPr>
            <p:ph type="body" sz="quarter" idx="19"/>
          </p:nvPr>
        </p:nvSpPr>
        <p:spPr>
          <a:xfrm>
            <a:off x="6935334" y="1493632"/>
            <a:ext cx="2306516" cy="1159565"/>
          </a:xfrm>
          <a:prstGeom prst="rect">
            <a:avLst/>
          </a:prstGeom>
        </p:spPr>
        <p:txBody>
          <a:bodyPr>
            <a:normAutofit/>
          </a:bodyPr>
          <a:lstStyle>
            <a:lvl1pPr marL="0" indent="0" algn="ctr">
              <a:buNone/>
              <a:defRPr sz="1500">
                <a:solidFill>
                  <a:schemeClr val="tx1"/>
                </a:solidFill>
              </a:defRPr>
            </a:lvl1pPr>
          </a:lstStyle>
          <a:p>
            <a:pPr lvl="0"/>
            <a:r>
              <a:rPr lang="en-US" smtClean="0"/>
              <a:t>Edit Master text styles</a:t>
            </a:r>
          </a:p>
        </p:txBody>
      </p:sp>
    </p:spTree>
    <p:custDataLst>
      <p:tags r:id="rId1"/>
    </p:custDataLst>
    <p:extLst>
      <p:ext uri="{BB962C8B-B14F-4D97-AF65-F5344CB8AC3E}">
        <p14:creationId xmlns:p14="http://schemas.microsoft.com/office/powerpoint/2010/main" val="9827253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891568" y="2422689"/>
            <a:ext cx="7715099" cy="1979704"/>
          </a:xfrm>
          <a:prstGeom prst="rect">
            <a:avLst/>
          </a:prstGeom>
        </p:spPr>
        <p:txBody>
          <a:bodyPr vert="horz" lIns="91440" tIns="45720" rIns="91440" bIns="45720" rtlCol="0" anchor="ctr">
            <a:normAutofit/>
          </a:bodyPr>
          <a:lstStyle>
            <a:lvl1pPr algn="ctr">
              <a:defRPr b="1">
                <a:latin typeface="Arial" panose="020B0604020202020204" pitchFamily="34" charset="0"/>
                <a:cs typeface="Arial" panose="020B0604020202020204" pitchFamily="34" charset="0"/>
              </a:defRPr>
            </a:lvl1pPr>
          </a:lstStyle>
          <a:p>
            <a:r>
              <a:rPr lang="en-US" dirty="0"/>
              <a:t>Click to edit Master title style</a:t>
            </a: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05470"/>
            <a:ext cx="4011084" cy="95584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105469"/>
            <a:ext cx="6815667" cy="5020694"/>
          </a:xfrm>
        </p:spPr>
        <p:txBody>
          <a:bodyPr/>
          <a:lstStyle>
            <a:lvl1pPr>
              <a:defRPr sz="3200"/>
            </a:lvl1pPr>
            <a:lvl2pPr marL="742950" indent="-285750">
              <a:buFont typeface="Arial" panose="020B0604020202020204" pitchFamily="34" charset="0"/>
              <a:buChar char="•"/>
              <a:defRPr sz="2800"/>
            </a:lvl2pPr>
            <a:lvl3pPr marL="1257300" indent="-342900">
              <a:buFont typeface="Arial" panose="020B0604020202020204" pitchFamily="34" charset="0"/>
              <a:buChar char="•"/>
              <a:defRPr sz="2400"/>
            </a:lvl3pPr>
            <a:lvl4pPr marL="1600200" indent="-228600">
              <a:buFont typeface="Wingdings" panose="05000000000000000000" pitchFamily="2" charset="2"/>
              <a:buChar cha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267520"/>
            <a:ext cx="4011084" cy="38586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32764"/>
            <a:ext cx="7315200" cy="35948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2826" y="53872"/>
            <a:ext cx="11579175" cy="850911"/>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flipH="1">
            <a:off x="616851" y="389223"/>
            <a:ext cx="10961968" cy="14700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616851" y="1922278"/>
            <a:ext cx="10961968" cy="45719"/>
          </a:xfrm>
          <a:prstGeom prst="rect">
            <a:avLst/>
          </a:prstGeom>
          <a:solidFill>
            <a:srgbClr val="1E43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0"/>
            <a:ext cx="12192000" cy="1969842"/>
          </a:xfrm>
          <a:prstGeom prst="rect">
            <a:avLst/>
          </a:prstGeom>
          <a:gradFill>
            <a:gsLst>
              <a:gs pos="0">
                <a:srgbClr val="0064A8"/>
              </a:gs>
              <a:gs pos="100000">
                <a:srgbClr val="1E4386"/>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itle 1"/>
          <p:cNvSpPr>
            <a:spLocks noGrp="1"/>
          </p:cNvSpPr>
          <p:nvPr>
            <p:ph type="ctrTitle"/>
          </p:nvPr>
        </p:nvSpPr>
        <p:spPr>
          <a:xfrm>
            <a:off x="616852" y="396703"/>
            <a:ext cx="10961968" cy="1470025"/>
          </a:xfrm>
        </p:spPr>
        <p:txBody>
          <a:bodyPr/>
          <a:lstStyle>
            <a:lvl1pPr>
              <a:defRPr b="1">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p:cNvSpPr>
            <a:spLocks noGrp="1"/>
          </p:cNvSpPr>
          <p:nvPr>
            <p:ph type="subTitle" idx="1"/>
          </p:nvPr>
        </p:nvSpPr>
        <p:spPr>
          <a:xfrm>
            <a:off x="616852" y="2045144"/>
            <a:ext cx="10961968" cy="4108963"/>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asic &quot;takeaway&quot;/quot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710203" y="1135346"/>
            <a:ext cx="8397131" cy="4875229"/>
          </a:xfrm>
          <a:prstGeom prst="rect">
            <a:avLst/>
          </a:prstGeom>
        </p:spPr>
        <p:txBody>
          <a:bodyPr vert="horz" lIns="91440" tIns="45720" rIns="91440" bIns="45720" rtlCol="0">
            <a:normAutofit/>
          </a:bodyPr>
          <a:lstStyle>
            <a:lvl1pPr>
              <a:defRPr lang="en-US" dirty="0" smtClean="0">
                <a:solidFill>
                  <a:schemeClr val="bg1"/>
                </a:solidFill>
              </a:defRPr>
            </a:lvl1pPr>
          </a:lstStyle>
          <a:p>
            <a:pPr lvl="0"/>
            <a:r>
              <a:rPr lang="en-US" dirty="0"/>
              <a:t>Click to add your main point or basic “takeaway” </a:t>
            </a:r>
          </a:p>
        </p:txBody>
      </p:sp>
      <p:sp>
        <p:nvSpPr>
          <p:cNvPr id="11" name="Title 3"/>
          <p:cNvSpPr>
            <a:spLocks noGrp="1"/>
          </p:cNvSpPr>
          <p:nvPr>
            <p:ph type="title"/>
          </p:nvPr>
        </p:nvSpPr>
        <p:spPr>
          <a:xfrm>
            <a:off x="0" y="63501"/>
            <a:ext cx="12192000" cy="517104"/>
          </a:xfrm>
          <a:prstGeom prst="rect">
            <a:avLst/>
          </a:prstGeom>
        </p:spPr>
        <p:txBody>
          <a:bodyPr vert="horz"/>
          <a:lstStyle>
            <a:lvl1pPr>
              <a:defRPr sz="2800" b="1">
                <a:solidFill>
                  <a:schemeClr val="bg2"/>
                </a:solidFill>
              </a:defRPr>
            </a:lvl1pPr>
          </a:lstStyle>
          <a:p>
            <a:r>
              <a:rPr lang="en-US" dirty="0"/>
              <a:t>Click to edit Master title style</a:t>
            </a:r>
          </a:p>
        </p:txBody>
      </p:sp>
      <p:sp>
        <p:nvSpPr>
          <p:cNvPr id="12" name="Rectangle 11"/>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7" name="Rectangle 6"/>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0" name="Rectangle 9"/>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5" name="Rectangle 14"/>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7" name="Rectangle 16"/>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9" name="Rectangle 18"/>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1" name="Rectangle 20"/>
          <p:cNvSpPr/>
          <p:nvPr/>
        </p:nvSpPr>
        <p:spPr>
          <a:xfrm flipV="1">
            <a:off x="0" y="570557"/>
            <a:ext cx="12192000" cy="45719"/>
          </a:xfrm>
          <a:prstGeom prst="rect">
            <a:avLst/>
          </a:prstGeom>
          <a:solidFill>
            <a:srgbClr val="DBD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2" name="Text Placeholder 11"/>
          <p:cNvSpPr txBox="1">
            <a:spLocks/>
          </p:cNvSpPr>
          <p:nvPr/>
        </p:nvSpPr>
        <p:spPr>
          <a:xfrm>
            <a:off x="3882094" y="6338719"/>
            <a:ext cx="7214221" cy="522287"/>
          </a:xfrm>
          <a:prstGeom prst="rect">
            <a:avLst/>
          </a:prstGeom>
        </p:spPr>
        <p:txBody>
          <a:bodyPr anchor="ctr"/>
          <a:lstStyle>
            <a:lvl1pPr marL="0" indent="0" algn="l" defTabSz="457200" rtl="0" eaLnBrk="1" latinLnBrk="0" hangingPunct="1">
              <a:lnSpc>
                <a:spcPct val="90000"/>
              </a:lnSpc>
              <a:spcBef>
                <a:spcPts val="0"/>
              </a:spcBef>
              <a:spcAft>
                <a:spcPts val="600"/>
              </a:spcAft>
              <a:buFont typeface="Wingdings" charset="2"/>
              <a:buNone/>
              <a:defRPr sz="1800" b="1" i="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1600" b="0" i="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400" b="0" i="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200" b="0" i="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200" b="0" i="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sz="1050" b="0" dirty="0">
              <a:solidFill>
                <a:prstClr val="white"/>
              </a:solidFill>
            </a:endParaRPr>
          </a:p>
        </p:txBody>
      </p:sp>
    </p:spTree>
    <p:extLst>
      <p:ext uri="{BB962C8B-B14F-4D97-AF65-F5344CB8AC3E}">
        <p14:creationId xmlns:p14="http://schemas.microsoft.com/office/powerpoint/2010/main" val="12920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image" Target="../media/image2.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ags" Target="../tags/tag11.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181167" y="6377089"/>
            <a:ext cx="9010833" cy="502920"/>
          </a:xfrm>
          <a:prstGeom prst="rect">
            <a:avLst/>
          </a:prstGeom>
          <a:solidFill>
            <a:srgbClr val="1D5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524768" y="131822"/>
            <a:ext cx="11667232" cy="85091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826" y="1381512"/>
            <a:ext cx="10969575" cy="47446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UCI14_UCPath_W.pn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97717" y="6485446"/>
            <a:ext cx="2606099" cy="299660"/>
          </a:xfrm>
          <a:prstGeom prst="rect">
            <a:avLst/>
          </a:prstGeom>
        </p:spPr>
      </p:pic>
      <p:sp>
        <p:nvSpPr>
          <p:cNvPr id="5" name="TextBox 4"/>
          <p:cNvSpPr txBox="1"/>
          <p:nvPr userDrawn="1"/>
        </p:nvSpPr>
        <p:spPr>
          <a:xfrm>
            <a:off x="8203818" y="6344166"/>
            <a:ext cx="2264820" cy="553998"/>
          </a:xfrm>
          <a:prstGeom prst="rect">
            <a:avLst/>
          </a:prstGeom>
          <a:noFill/>
        </p:spPr>
        <p:txBody>
          <a:bodyPr wrap="square" rtlCol="0">
            <a:spAutoFit/>
          </a:bodyPr>
          <a:lstStyle/>
          <a:p>
            <a:r>
              <a:rPr lang="en-US" sz="2800" b="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3000" b="1" i="0" u="none"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Security</a:t>
            </a:r>
            <a:endParaRPr lang="en-US" sz="3000" b="1" i="0" u="none"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0" y="948654"/>
            <a:ext cx="12192000" cy="0"/>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4" name="Slide Number Placeholder 4"/>
          <p:cNvSpPr txBox="1">
            <a:spLocks/>
          </p:cNvSpPr>
          <p:nvPr userDrawn="1"/>
        </p:nvSpPr>
        <p:spPr>
          <a:xfrm>
            <a:off x="11307005" y="6438001"/>
            <a:ext cx="732811" cy="3622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3D49D0-3318-4167-8E42-CD520D3A3E07}" type="slidenum">
              <a:rPr lang="en-US" sz="1800" b="1" smtClean="0">
                <a:solidFill>
                  <a:schemeClr val="bg1"/>
                </a:solidFill>
              </a:rPr>
              <a:pPr/>
              <a:t>‹#›</a:t>
            </a:fld>
            <a:endParaRPr lang="en-US" sz="1800" b="1" dirty="0">
              <a:solidFill>
                <a:schemeClr val="bg1"/>
              </a:solidFill>
            </a:endParaRPr>
          </a:p>
        </p:txBody>
      </p:sp>
      <p:pic>
        <p:nvPicPr>
          <p:cNvPr id="17" name="Picture 16"/>
          <p:cNvPicPr>
            <a:picLocks noChangeAspect="1"/>
          </p:cNvPicPr>
          <p:nvPr userDrawn="1"/>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35548"/>
            <a:ext cx="12192000" cy="790079"/>
          </a:xfrm>
          <a:prstGeom prst="rect">
            <a:avLst/>
          </a:prstGeom>
        </p:spPr>
      </p:pic>
      <p:sp>
        <p:nvSpPr>
          <p:cNvPr id="16" name="Rectangle 15"/>
          <p:cNvSpPr/>
          <p:nvPr userDrawn="1"/>
        </p:nvSpPr>
        <p:spPr>
          <a:xfrm>
            <a:off x="-17171" y="6368077"/>
            <a:ext cx="3201649" cy="50292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a:extLst>
              <a:ext uri="{FF2B5EF4-FFF2-40B4-BE49-F238E27FC236}">
                <a16:creationId xmlns:a16="http://schemas.microsoft.com/office/drawing/2014/main" id="{1F9D6CBB-0C17-42C6-92A5-641BE29A50D7}"/>
              </a:ext>
            </a:extLst>
          </p:cNvPr>
          <p:cNvPicPr>
            <a:picLocks noChangeAspect="1"/>
          </p:cNvPicPr>
          <p:nvPr userDrawn="1"/>
        </p:nvPicPr>
        <p:blipFill>
          <a:blip r:embed="rId20">
            <a:extLst>
              <a:ext uri="{BEBA8EAE-BF5A-486C-A8C5-ECC9F3942E4B}">
                <a14:imgProps xmlns:a14="http://schemas.microsoft.com/office/drawing/2010/main">
                  <a14:imgLayer r:embed="rId21">
                    <a14:imgEffect>
                      <a14:artisticCement/>
                    </a14:imgEffect>
                  </a14:imgLayer>
                </a14:imgProps>
              </a:ext>
            </a:extLst>
          </a:blip>
          <a:stretch>
            <a:fillRect/>
          </a:stretch>
        </p:blipFill>
        <p:spPr>
          <a:xfrm>
            <a:off x="1283403" y="6373472"/>
            <a:ext cx="663367" cy="497525"/>
          </a:xfrm>
          <a:prstGeom prst="rect">
            <a:avLst/>
          </a:prstGeom>
        </p:spPr>
      </p:pic>
    </p:spTree>
    <p:custDataLst>
      <p:tags r:id="rId17"/>
    </p:custDataLst>
  </p:cSld>
  <p:clrMap bg1="lt1" tx1="dk1" bg2="lt2" tx2="dk2" accent1="accent1" accent2="accent2" accent3="accent3" accent4="accent4" accent5="accent5" accent6="accent6" hlink="hlink" folHlink="folHlink"/>
  <p:sldLayoutIdLst>
    <p:sldLayoutId id="2147483661" r:id="rId1"/>
    <p:sldLayoutId id="2147483650" r:id="rId2"/>
    <p:sldLayoutId id="2147483652" r:id="rId3"/>
    <p:sldLayoutId id="2147483654" r:id="rId4"/>
    <p:sldLayoutId id="2147483656" r:id="rId5"/>
    <p:sldLayoutId id="2147483657" r:id="rId6"/>
    <p:sldLayoutId id="2147483658" r:id="rId7"/>
    <p:sldLayoutId id="2147483649" r:id="rId8"/>
    <p:sldLayoutId id="2147483691" r:id="rId9"/>
    <p:sldLayoutId id="2147483692" r:id="rId10"/>
    <p:sldLayoutId id="2147483693" r:id="rId11"/>
    <p:sldLayoutId id="2147483694" r:id="rId12"/>
    <p:sldLayoutId id="2147483695" r:id="rId13"/>
    <p:sldLayoutId id="2147483696" r:id="rId14"/>
    <p:sldLayoutId id="2147483698" r:id="rId15"/>
  </p:sldLayoutIdLst>
  <p:timing>
    <p:tnLst>
      <p:par>
        <p:cTn id="1" dur="indefinite" restart="never" nodeType="tmRoot"/>
      </p:par>
    </p:tnLst>
  </p:timing>
  <p:hf hdr="0" ftr="0" dt="0"/>
  <p:txStyles>
    <p:titleStyle>
      <a:lvl1pPr algn="l" defTabSz="457200" rtl="0" eaLnBrk="1" latinLnBrk="0" hangingPunct="1">
        <a:spcBef>
          <a:spcPct val="0"/>
        </a:spcBef>
        <a:buNone/>
        <a:defRPr lang="en-US" sz="3200" b="0" i="0" u="none" kern="1200" baseline="0" dirty="0">
          <a:solidFill>
            <a:srgbClr val="000000"/>
          </a:solidFill>
          <a:latin typeface="Arial Black" panose="020B0A04020102020204" pitchFamily="34" charset="0"/>
          <a:ea typeface="Verdana" panose="020B0604030504040204" pitchFamily="34" charset="0"/>
          <a:cs typeface="Verdana" panose="020B060403050404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3181167" y="6377089"/>
            <a:ext cx="9010833" cy="502920"/>
          </a:xfrm>
          <a:prstGeom prst="rect">
            <a:avLst/>
          </a:prstGeom>
          <a:solidFill>
            <a:srgbClr val="1D5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524768" y="131822"/>
            <a:ext cx="11667232" cy="85091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12826" y="1381512"/>
            <a:ext cx="10969575" cy="47446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UCI14_UCPath_W.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118233" y="6458519"/>
            <a:ext cx="2526797" cy="332233"/>
          </a:xfrm>
          <a:prstGeom prst="rect">
            <a:avLst/>
          </a:prstGeom>
        </p:spPr>
      </p:pic>
      <p:sp>
        <p:nvSpPr>
          <p:cNvPr id="5" name="TextBox 4"/>
          <p:cNvSpPr txBox="1"/>
          <p:nvPr userDrawn="1"/>
        </p:nvSpPr>
        <p:spPr>
          <a:xfrm>
            <a:off x="7719726" y="6357346"/>
            <a:ext cx="2464343" cy="510909"/>
          </a:xfrm>
          <a:prstGeom prst="rect">
            <a:avLst/>
          </a:prstGeom>
          <a:noFill/>
        </p:spPr>
        <p:txBody>
          <a:bodyPr wrap="square" tIns="9144" bIns="9144" rtlCol="0">
            <a:spAutoFit/>
          </a:bodyPr>
          <a:lstStyle/>
          <a:p>
            <a:r>
              <a:rPr lang="en-US" sz="3200" b="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3200" b="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3200" b="0" i="0" u="none" baseline="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Security</a:t>
            </a:r>
            <a:endParaRPr lang="en-US" sz="3200" b="0" i="0" u="none" baseline="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0" y="948654"/>
            <a:ext cx="12192000" cy="0"/>
          </a:xfrm>
          <a:prstGeom prst="line">
            <a:avLst/>
          </a:prstGeom>
          <a:ln w="285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14" name="Slide Number Placeholder 4"/>
          <p:cNvSpPr txBox="1">
            <a:spLocks/>
          </p:cNvSpPr>
          <p:nvPr userDrawn="1"/>
        </p:nvSpPr>
        <p:spPr>
          <a:xfrm>
            <a:off x="11307005" y="6438001"/>
            <a:ext cx="732811" cy="36221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3D49D0-3318-4167-8E42-CD520D3A3E07}" type="slidenum">
              <a:rPr lang="en-US" sz="1800" b="1" smtClean="0">
                <a:solidFill>
                  <a:schemeClr val="bg1"/>
                </a:solidFill>
              </a:rPr>
              <a:pPr/>
              <a:t>‹#›</a:t>
            </a:fld>
            <a:endParaRPr lang="en-US" sz="1800" b="1" dirty="0">
              <a:solidFill>
                <a:schemeClr val="bg1"/>
              </a:solidFill>
            </a:endParaRPr>
          </a:p>
        </p:txBody>
      </p:sp>
      <p:pic>
        <p:nvPicPr>
          <p:cNvPr id="17" name="Picture 16"/>
          <p:cNvPicPr>
            <a:picLocks noChangeAspect="1"/>
          </p:cNvPicPr>
          <p:nvPr userDrawn="1"/>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735548"/>
            <a:ext cx="12192000" cy="790079"/>
          </a:xfrm>
          <a:prstGeom prst="rect">
            <a:avLst/>
          </a:prstGeom>
        </p:spPr>
      </p:pic>
      <p:sp>
        <p:nvSpPr>
          <p:cNvPr id="16" name="Rectangle 15"/>
          <p:cNvSpPr/>
          <p:nvPr userDrawn="1"/>
        </p:nvSpPr>
        <p:spPr>
          <a:xfrm>
            <a:off x="-17171" y="6368077"/>
            <a:ext cx="3201649" cy="50292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a:extLst>
              <a:ext uri="{FF2B5EF4-FFF2-40B4-BE49-F238E27FC236}">
                <a16:creationId xmlns:a16="http://schemas.microsoft.com/office/drawing/2014/main" id="{1F9D6CBB-0C17-42C6-92A5-641BE29A50D7}"/>
              </a:ext>
            </a:extLst>
          </p:cNvPr>
          <p:cNvPicPr>
            <a:picLocks noChangeAspect="1"/>
          </p:cNvPicPr>
          <p:nvPr userDrawn="1"/>
        </p:nvPicPr>
        <p:blipFill>
          <a:blip r:embed="rId22">
            <a:extLst/>
          </a:blip>
          <a:stretch>
            <a:fillRect/>
          </a:stretch>
        </p:blipFill>
        <p:spPr>
          <a:xfrm>
            <a:off x="1283403" y="6373472"/>
            <a:ext cx="670560" cy="502920"/>
          </a:xfrm>
          <a:prstGeom prst="rect">
            <a:avLst/>
          </a:prstGeom>
        </p:spPr>
      </p:pic>
    </p:spTree>
    <p:custDataLst>
      <p:tags r:id="rId19"/>
    </p:custDataLst>
    <p:extLst>
      <p:ext uri="{BB962C8B-B14F-4D97-AF65-F5344CB8AC3E}">
        <p14:creationId xmlns:p14="http://schemas.microsoft.com/office/powerpoint/2010/main" val="301920683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457200" rtl="0" eaLnBrk="1" latinLnBrk="0" hangingPunct="1">
        <a:spcBef>
          <a:spcPct val="0"/>
        </a:spcBef>
        <a:buNone/>
        <a:defRPr lang="en-US" sz="3200" b="0" i="0" u="none" kern="1200" baseline="0" dirty="0">
          <a:solidFill>
            <a:srgbClr val="000000"/>
          </a:solidFill>
          <a:latin typeface="Arial Black" panose="020B0A04020102020204" pitchFamily="34" charset="0"/>
          <a:ea typeface="Verdana" panose="020B0604030504040204" pitchFamily="34" charset="0"/>
          <a:cs typeface="Verdana" panose="020B0604030504040204"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3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3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ags" Target="../tags/tag36.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38.xml"/></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17.xml"/><Relationship Id="rId1" Type="http://schemas.openxmlformats.org/officeDocument/2006/relationships/tags" Target="../tags/tag3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notesSlide" Target="../notesSlides/notesSlide13.xml"/><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slideLayout" Target="../slideLayouts/slideLayout17.xml"/><Relationship Id="rId16" Type="http://schemas.openxmlformats.org/officeDocument/2006/relationships/diagramQuickStyle" Target="../diagrams/quickStyle6.xml"/><Relationship Id="rId1" Type="http://schemas.openxmlformats.org/officeDocument/2006/relationships/tags" Target="../tags/tag40.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4.xml"/><Relationship Id="rId7" Type="http://schemas.openxmlformats.org/officeDocument/2006/relationships/diagramColors" Target="../diagrams/colors7.xml"/><Relationship Id="rId2" Type="http://schemas.openxmlformats.org/officeDocument/2006/relationships/slideLayout" Target="../slideLayouts/slideLayout17.xml"/><Relationship Id="rId1" Type="http://schemas.openxmlformats.org/officeDocument/2006/relationships/tags" Target="../tags/tag4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5.xml"/><Relationship Id="rId7" Type="http://schemas.openxmlformats.org/officeDocument/2006/relationships/diagramColors" Target="../diagrams/colors8.xml"/><Relationship Id="rId2" Type="http://schemas.openxmlformats.org/officeDocument/2006/relationships/slideLayout" Target="../slideLayouts/slideLayout17.xml"/><Relationship Id="rId1" Type="http://schemas.openxmlformats.org/officeDocument/2006/relationships/tags" Target="../tags/tag4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6.xml"/><Relationship Id="rId7" Type="http://schemas.openxmlformats.org/officeDocument/2006/relationships/diagramColors" Target="../diagrams/colors9.xml"/><Relationship Id="rId2" Type="http://schemas.openxmlformats.org/officeDocument/2006/relationships/slideLayout" Target="../slideLayouts/slideLayout17.xml"/><Relationship Id="rId1" Type="http://schemas.openxmlformats.org/officeDocument/2006/relationships/tags" Target="../tags/tag4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notesSlide" Target="../notesSlides/notesSlide17.xml"/><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slideLayout" Target="../slideLayouts/slideLayout17.xml"/><Relationship Id="rId1" Type="http://schemas.openxmlformats.org/officeDocument/2006/relationships/tags" Target="../tags/tag44.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18.xml"/><Relationship Id="rId7" Type="http://schemas.openxmlformats.org/officeDocument/2006/relationships/diagramColors" Target="../diagrams/colors12.xml"/><Relationship Id="rId2" Type="http://schemas.openxmlformats.org/officeDocument/2006/relationships/slideLayout" Target="../slideLayouts/slideLayout17.xml"/><Relationship Id="rId1" Type="http://schemas.openxmlformats.org/officeDocument/2006/relationships/tags" Target="../tags/tag45.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19.xml"/><Relationship Id="rId7" Type="http://schemas.openxmlformats.org/officeDocument/2006/relationships/diagramColors" Target="../diagrams/colors13.xml"/><Relationship Id="rId2" Type="http://schemas.openxmlformats.org/officeDocument/2006/relationships/slideLayout" Target="../slideLayouts/slideLayout17.xml"/><Relationship Id="rId1" Type="http://schemas.openxmlformats.org/officeDocument/2006/relationships/tags" Target="../tags/tag46.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20.xml"/><Relationship Id="rId7" Type="http://schemas.openxmlformats.org/officeDocument/2006/relationships/diagramColors" Target="../diagrams/colors14.xml"/><Relationship Id="rId2" Type="http://schemas.openxmlformats.org/officeDocument/2006/relationships/slideLayout" Target="../slideLayouts/slideLayout17.xml"/><Relationship Id="rId1" Type="http://schemas.openxmlformats.org/officeDocument/2006/relationships/tags" Target="../tags/tag4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48.xml"/></Relationships>
</file>

<file path=ppt/slides/_rels/slide2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22.xml"/><Relationship Id="rId7" Type="http://schemas.openxmlformats.org/officeDocument/2006/relationships/diagramColors" Target="../diagrams/colors15.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0.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6.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2.xml"/><Relationship Id="rId1" Type="http://schemas.openxmlformats.org/officeDocument/2006/relationships/tags" Target="../tags/tag54.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3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24.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3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25.xml"/><Relationship Id="rId7" Type="http://schemas.openxmlformats.org/officeDocument/2006/relationships/diagramColors" Target="../diagrams/colors17.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3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26.xml"/><Relationship Id="rId7" Type="http://schemas.openxmlformats.org/officeDocument/2006/relationships/diagramColors" Target="../diagrams/colors18.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37.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27.xml"/><Relationship Id="rId7" Type="http://schemas.openxmlformats.org/officeDocument/2006/relationships/diagramColors" Target="../diagrams/colors19.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28.xml"/><Relationship Id="rId7" Type="http://schemas.openxmlformats.org/officeDocument/2006/relationships/diagramColors" Target="../diagrams/colors20.xml"/><Relationship Id="rId2" Type="http://schemas.openxmlformats.org/officeDocument/2006/relationships/slideLayout" Target="../slideLayouts/slideLayout17.xml"/><Relationship Id="rId1" Type="http://schemas.openxmlformats.org/officeDocument/2006/relationships/tags" Target="../tags/tag60.xml"/><Relationship Id="rId6" Type="http://schemas.openxmlformats.org/officeDocument/2006/relationships/diagramQuickStyle" Target="../diagrams/quickStyle20.xml"/><Relationship Id="rId11" Type="http://schemas.openxmlformats.org/officeDocument/2006/relationships/hyperlink" Target="https://wiki.oit.uci.edu/display/PPSHRISPUB/UCPath+Roles+Wiki" TargetMode="External"/><Relationship Id="rId5" Type="http://schemas.openxmlformats.org/officeDocument/2006/relationships/diagramLayout" Target="../diagrams/layout20.xml"/><Relationship Id="rId10" Type="http://schemas.openxmlformats.org/officeDocument/2006/relationships/hyperlink" Target="https://systems.oit.uci.edu/kfs/ksams/" TargetMode="External"/><Relationship Id="rId4" Type="http://schemas.openxmlformats.org/officeDocument/2006/relationships/diagramData" Target="../diagrams/data20.xml"/><Relationship Id="rId9" Type="http://schemas.openxmlformats.org/officeDocument/2006/relationships/hyperlink" Target="https://ucpath.uci.edu/" TargetMode="External"/></Relationships>
</file>

<file path=ppt/slides/_rels/slide3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hyperlink" Target="http://apps.adcom.uci.edu/cms/restricted/UCPath/BPGs/WFA54/WFA54LicensureandCertificationReVerificationWorkbook.pdf"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cid:image002.png@01D6AE09.945A4190" TargetMode="External"/><Relationship Id="rId2" Type="http://schemas.openxmlformats.org/officeDocument/2006/relationships/slideLayout" Target="../slideLayouts/slideLayout2.xml"/><Relationship Id="rId1" Type="http://schemas.openxmlformats.org/officeDocument/2006/relationships/tags" Target="../tags/tag65.xml"/><Relationship Id="rId6" Type="http://schemas.microsoft.com/office/2007/relationships/hdphoto" Target="../media/hdphoto4.wdp"/><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23.png"/><Relationship Id="rId4" Type="http://schemas.openxmlformats.org/officeDocument/2006/relationships/image" Target="cid:image003.png@01D6AE09.945A4190" TargetMode="External"/></Relationships>
</file>

<file path=ppt/slides/_rels/slide4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67.xml"/><Relationship Id="rId6" Type="http://schemas.openxmlformats.org/officeDocument/2006/relationships/image" Target="../media/image24.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uci.service-now.com/eec" TargetMode="External"/><Relationship Id="rId3" Type="http://schemas.openxmlformats.org/officeDocument/2006/relationships/hyperlink" Target="https://ucpath.uci.edu/security/index.php" TargetMode="External"/><Relationship Id="rId7" Type="http://schemas.openxmlformats.org/officeDocument/2006/relationships/hyperlink" Target="https://systems.oit.uci.edu/kfs/ksam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oit.uci.edu/help/ksams/" TargetMode="External"/><Relationship Id="rId11" Type="http://schemas.openxmlformats.org/officeDocument/2006/relationships/image" Target="../media/image26.png"/><Relationship Id="rId5" Type="http://schemas.openxmlformats.org/officeDocument/2006/relationships/hyperlink" Target="https://uclc.uci.edu/" TargetMode="External"/><Relationship Id="rId10" Type="http://schemas.openxmlformats.org/officeDocument/2006/relationships/hyperlink" Target="mailto:AnthonyLuan.Nguyen@uci.edu" TargetMode="External"/><Relationship Id="rId4" Type="http://schemas.openxmlformats.org/officeDocument/2006/relationships/hyperlink" Target="https://wiki.oit.uci.edu/display/PPSHRISPUB/UCPath+Roles+Wiki" TargetMode="External"/><Relationship Id="rId9" Type="http://schemas.openxmlformats.org/officeDocument/2006/relationships/hyperlink" Target="mailto:Nasser.Khan@uci.edu"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28.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p:txBody>
          <a:bodyPr anchor="ctr" anchorCtr="1">
            <a:normAutofit/>
          </a:bodyPr>
          <a:lstStyle/>
          <a:p>
            <a:pPr marL="0" indent="0" algn="ctr">
              <a:buNone/>
            </a:pPr>
            <a:r>
              <a:rPr lang="en-US" sz="3600" dirty="0"/>
              <a:t>Please enter </a:t>
            </a:r>
            <a:r>
              <a:rPr lang="en-US" sz="3600" b="1" dirty="0">
                <a:solidFill>
                  <a:srgbClr val="0064A4"/>
                </a:solidFill>
              </a:rPr>
              <a:t>your name </a:t>
            </a:r>
            <a:r>
              <a:rPr lang="en-US" sz="3600" dirty="0"/>
              <a:t>and </a:t>
            </a:r>
            <a:r>
              <a:rPr lang="en-US" sz="3600" b="1" dirty="0">
                <a:solidFill>
                  <a:srgbClr val="0064A4"/>
                </a:solidFill>
              </a:rPr>
              <a:t>department</a:t>
            </a:r>
            <a:r>
              <a:rPr lang="en-US" sz="3600" dirty="0"/>
              <a:t> in the chat </a:t>
            </a:r>
            <a:r>
              <a:rPr lang="en-US" sz="3600" b="1" dirty="0">
                <a:solidFill>
                  <a:srgbClr val="0064A4"/>
                </a:solidFill>
              </a:rPr>
              <a:t>to receive credit </a:t>
            </a:r>
            <a:r>
              <a:rPr lang="en-US" sz="3600" dirty="0"/>
              <a:t>for today’s class.</a:t>
            </a:r>
          </a:p>
          <a:p>
            <a:pPr algn="ctr"/>
            <a:endParaRPr lang="en-US" sz="3600" b="1" dirty="0"/>
          </a:p>
          <a:p>
            <a:pPr marL="0" indent="0" algn="ctr">
              <a:buNone/>
            </a:pPr>
            <a:r>
              <a:rPr lang="en-US" sz="3600" b="1" dirty="0"/>
              <a:t>Thank You!</a:t>
            </a:r>
          </a:p>
        </p:txBody>
      </p:sp>
      <p:sp>
        <p:nvSpPr>
          <p:cNvPr id="3" name="Title 2"/>
          <p:cNvSpPr>
            <a:spLocks noGrp="1"/>
          </p:cNvSpPr>
          <p:nvPr>
            <p:ph type="title"/>
          </p:nvPr>
        </p:nvSpPr>
        <p:spPr>
          <a:xfrm>
            <a:off x="1524000" y="1267383"/>
            <a:ext cx="9144000" cy="623163"/>
          </a:xfrm>
        </p:spPr>
        <p:txBody>
          <a:bodyPr>
            <a:noAutofit/>
          </a:bodyPr>
          <a:lstStyle/>
          <a:p>
            <a:pPr algn="ctr"/>
            <a:r>
              <a:rPr lang="en-US" dirty="0">
                <a:solidFill>
                  <a:schemeClr val="tx1"/>
                </a:solidFill>
              </a:rPr>
              <a:t>Instructions!</a:t>
            </a:r>
          </a:p>
        </p:txBody>
      </p:sp>
    </p:spTree>
    <p:custDataLst>
      <p:tags r:id="rId1"/>
    </p:custDataLst>
    <p:extLst>
      <p:ext uri="{BB962C8B-B14F-4D97-AF65-F5344CB8AC3E}">
        <p14:creationId xmlns:p14="http://schemas.microsoft.com/office/powerpoint/2010/main" val="285393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8748" y="76758"/>
            <a:ext cx="8972944" cy="623163"/>
          </a:xfrm>
        </p:spPr>
        <p:txBody>
          <a:bodyPr>
            <a:noAutofit/>
          </a:bodyPr>
          <a:lstStyle/>
          <a:p>
            <a:r>
              <a:rPr lang="en-US" dirty="0"/>
              <a:t>What’s Connected to Row (Department) Level</a:t>
            </a:r>
          </a:p>
        </p:txBody>
      </p:sp>
      <p:sp>
        <p:nvSpPr>
          <p:cNvPr id="7" name="Rectangle 6"/>
          <p:cNvSpPr/>
          <p:nvPr/>
        </p:nvSpPr>
        <p:spPr>
          <a:xfrm>
            <a:off x="310451" y="1095632"/>
            <a:ext cx="6895567" cy="5016844"/>
          </a:xfrm>
          <a:prstGeom prst="rect">
            <a:avLst/>
          </a:prstGeom>
          <a:noFill/>
        </p:spPr>
      </p:sp>
      <p:sp>
        <p:nvSpPr>
          <p:cNvPr id="10" name="Freeform 9"/>
          <p:cNvSpPr/>
          <p:nvPr/>
        </p:nvSpPr>
        <p:spPr>
          <a:xfrm rot="2561782">
            <a:off x="2162892" y="4635689"/>
            <a:ext cx="761222" cy="62929"/>
          </a:xfrm>
          <a:custGeom>
            <a:avLst/>
            <a:gdLst/>
            <a:ahLst/>
            <a:cxnLst/>
            <a:rect l="0" t="0" r="0" b="0"/>
            <a:pathLst>
              <a:path>
                <a:moveTo>
                  <a:pt x="0" y="31464"/>
                </a:moveTo>
                <a:lnTo>
                  <a:pt x="761222"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263770" y="3599088"/>
            <a:ext cx="776529" cy="62929"/>
          </a:xfrm>
          <a:custGeom>
            <a:avLst/>
            <a:gdLst/>
            <a:ahLst/>
            <a:cxnLst/>
            <a:rect l="0" t="0" r="0" b="0"/>
            <a:pathLst>
              <a:path>
                <a:moveTo>
                  <a:pt x="0" y="31464"/>
                </a:moveTo>
                <a:lnTo>
                  <a:pt x="776529"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2" name="Freeform 11"/>
          <p:cNvSpPr/>
          <p:nvPr/>
        </p:nvSpPr>
        <p:spPr>
          <a:xfrm rot="19268993">
            <a:off x="2164250" y="2637261"/>
            <a:ext cx="899772" cy="62929"/>
          </a:xfrm>
          <a:custGeom>
            <a:avLst/>
            <a:gdLst/>
            <a:ahLst/>
            <a:cxnLst/>
            <a:rect l="0" t="0" r="0" b="0"/>
            <a:pathLst>
              <a:path>
                <a:moveTo>
                  <a:pt x="0" y="31464"/>
                </a:moveTo>
                <a:lnTo>
                  <a:pt x="899772"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3" name="Oval 12"/>
          <p:cNvSpPr/>
          <p:nvPr/>
        </p:nvSpPr>
        <p:spPr>
          <a:xfrm>
            <a:off x="679627" y="3030901"/>
            <a:ext cx="1480757" cy="1199302"/>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Freeform 13"/>
          <p:cNvSpPr/>
          <p:nvPr/>
        </p:nvSpPr>
        <p:spPr>
          <a:xfrm>
            <a:off x="2747402" y="1094181"/>
            <a:ext cx="1554480" cy="1552448"/>
          </a:xfrm>
          <a:custGeom>
            <a:avLst/>
            <a:gdLst>
              <a:gd name="connsiteX0" fmla="*/ 0 w 1715739"/>
              <a:gd name="connsiteY0" fmla="*/ 776224 h 1552448"/>
              <a:gd name="connsiteX1" fmla="*/ 857870 w 1715739"/>
              <a:gd name="connsiteY1" fmla="*/ 0 h 1552448"/>
              <a:gd name="connsiteX2" fmla="*/ 1715740 w 1715739"/>
              <a:gd name="connsiteY2" fmla="*/ 776224 h 1552448"/>
              <a:gd name="connsiteX3" fmla="*/ 857870 w 1715739"/>
              <a:gd name="connsiteY3" fmla="*/ 1552448 h 1552448"/>
              <a:gd name="connsiteX4" fmla="*/ 0 w 1715739"/>
              <a:gd name="connsiteY4" fmla="*/ 776224 h 155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739" h="1552448">
                <a:moveTo>
                  <a:pt x="0" y="776224"/>
                </a:moveTo>
                <a:cubicBezTo>
                  <a:pt x="0" y="347527"/>
                  <a:pt x="384081" y="0"/>
                  <a:pt x="857870" y="0"/>
                </a:cubicBezTo>
                <a:cubicBezTo>
                  <a:pt x="1331659" y="0"/>
                  <a:pt x="1715740" y="347527"/>
                  <a:pt x="1715740" y="776224"/>
                </a:cubicBezTo>
                <a:cubicBezTo>
                  <a:pt x="1715740" y="1204921"/>
                  <a:pt x="1331659" y="1552448"/>
                  <a:pt x="857870" y="1552448"/>
                </a:cubicBezTo>
                <a:cubicBezTo>
                  <a:pt x="384081" y="1552448"/>
                  <a:pt x="0" y="1204921"/>
                  <a:pt x="0" y="776224"/>
                </a:cubicBezTo>
                <a:close/>
              </a:path>
            </a:pathLst>
          </a:custGeom>
          <a:solidFill>
            <a:srgbClr val="C5BEB5"/>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61424" tIns="237511" rIns="261424" bIns="23751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Persons</a:t>
            </a:r>
          </a:p>
        </p:txBody>
      </p:sp>
      <p:sp>
        <p:nvSpPr>
          <p:cNvPr id="16" name="Freeform 15"/>
          <p:cNvSpPr/>
          <p:nvPr/>
        </p:nvSpPr>
        <p:spPr>
          <a:xfrm>
            <a:off x="3040300" y="2925377"/>
            <a:ext cx="1557771" cy="1554480"/>
          </a:xfrm>
          <a:custGeom>
            <a:avLst/>
            <a:gdLst>
              <a:gd name="connsiteX0" fmla="*/ 0 w 1557771"/>
              <a:gd name="connsiteY0" fmla="*/ 705175 h 1410349"/>
              <a:gd name="connsiteX1" fmla="*/ 778886 w 1557771"/>
              <a:gd name="connsiteY1" fmla="*/ 0 h 1410349"/>
              <a:gd name="connsiteX2" fmla="*/ 1557772 w 1557771"/>
              <a:gd name="connsiteY2" fmla="*/ 705175 h 1410349"/>
              <a:gd name="connsiteX3" fmla="*/ 778886 w 1557771"/>
              <a:gd name="connsiteY3" fmla="*/ 1410350 h 1410349"/>
              <a:gd name="connsiteX4" fmla="*/ 0 w 1557771"/>
              <a:gd name="connsiteY4" fmla="*/ 705175 h 141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771" h="1410349">
                <a:moveTo>
                  <a:pt x="0" y="705175"/>
                </a:moveTo>
                <a:cubicBezTo>
                  <a:pt x="0" y="315718"/>
                  <a:pt x="348719" y="0"/>
                  <a:pt x="778886" y="0"/>
                </a:cubicBezTo>
                <a:cubicBezTo>
                  <a:pt x="1209053" y="0"/>
                  <a:pt x="1557772" y="315718"/>
                  <a:pt x="1557772" y="705175"/>
                </a:cubicBezTo>
                <a:cubicBezTo>
                  <a:pt x="1557772" y="1094632"/>
                  <a:pt x="1209053" y="1410350"/>
                  <a:pt x="778886" y="1410350"/>
                </a:cubicBezTo>
                <a:cubicBezTo>
                  <a:pt x="348719" y="1410350"/>
                  <a:pt x="0" y="1094632"/>
                  <a:pt x="0" y="705175"/>
                </a:cubicBezTo>
                <a:close/>
              </a:path>
            </a:pathLst>
          </a:custGeom>
          <a:solidFill>
            <a:srgbClr val="FFD2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7020" tIns="215431" rIns="237020" bIns="21543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Transaction Initiations and Approvals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6"/>
          <p:cNvSpPr/>
          <p:nvPr/>
        </p:nvSpPr>
        <p:spPr>
          <a:xfrm>
            <a:off x="4598071" y="1018832"/>
            <a:ext cx="7464974" cy="897970"/>
          </a:xfrm>
          <a:custGeom>
            <a:avLst/>
            <a:gdLst>
              <a:gd name="connsiteX0" fmla="*/ 0 w 2336657"/>
              <a:gd name="connsiteY0" fmla="*/ 0 h 1410349"/>
              <a:gd name="connsiteX1" fmla="*/ 2336657 w 2336657"/>
              <a:gd name="connsiteY1" fmla="*/ 0 h 1410349"/>
              <a:gd name="connsiteX2" fmla="*/ 2336657 w 2336657"/>
              <a:gd name="connsiteY2" fmla="*/ 1410349 h 1410349"/>
              <a:gd name="connsiteX3" fmla="*/ 0 w 2336657"/>
              <a:gd name="connsiteY3" fmla="*/ 1410349 h 1410349"/>
              <a:gd name="connsiteX4" fmla="*/ 0 w 2336657"/>
              <a:gd name="connsiteY4" fmla="*/ 0 h 141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6657" h="1410349">
                <a:moveTo>
                  <a:pt x="0" y="0"/>
                </a:moveTo>
                <a:lnTo>
                  <a:pt x="2336657" y="0"/>
                </a:lnTo>
                <a:lnTo>
                  <a:pt x="2336657" y="1410349"/>
                </a:lnTo>
                <a:lnTo>
                  <a:pt x="0" y="1410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1" indent="0" algn="l" defTabSz="711200" rtl="0" eaLnBrk="1" fontAlgn="auto" latinLnBrk="0" hangingPunct="1">
              <a:lnSpc>
                <a:spcPct val="90000"/>
              </a:lnSpc>
              <a:spcBef>
                <a:spcPct val="0"/>
              </a:spcBef>
              <a:spcAft>
                <a:spcPct val="15000"/>
              </a:spcAft>
              <a:buClrTx/>
              <a:buSzTx/>
              <a:buFontTx/>
              <a:buNone/>
              <a:tabLst/>
              <a:defRPr/>
            </a:pP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Calibri"/>
              </a:rPr>
              <a:t>Transaction </a:t>
            </a:r>
            <a:r>
              <a:rPr lang="en-US" sz="2400" dirty="0" smtClean="0">
                <a:solidFill>
                  <a:prstClr val="black">
                    <a:hueOff val="0"/>
                    <a:satOff val="0"/>
                    <a:lumOff val="0"/>
                    <a:alphaOff val="0"/>
                  </a:prstClr>
                </a:solidFill>
                <a:latin typeface="Calibri"/>
              </a:rPr>
              <a:t>Approval </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Calibri"/>
              </a:rPr>
              <a:t>Routing </a:t>
            </a:r>
            <a:r>
              <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a:rPr>
              <a:t>looks at department </a:t>
            </a:r>
            <a:r>
              <a:rPr kumimoji="0" lang="en-US" sz="2400" b="0" i="0" u="none" strike="noStrike" kern="1200" cap="none" spc="0" normalizeH="0" baseline="0" noProof="0" dirty="0" smtClean="0">
                <a:ln>
                  <a:noFill/>
                </a:ln>
                <a:solidFill>
                  <a:prstClr val="black">
                    <a:hueOff val="0"/>
                    <a:satOff val="0"/>
                    <a:lumOff val="0"/>
                    <a:alphaOff val="0"/>
                  </a:prstClr>
                </a:solidFill>
                <a:effectLst/>
                <a:uLnTx/>
                <a:uFillTx/>
                <a:latin typeface="Calibri"/>
              </a:rPr>
              <a:t>hierarchy</a:t>
            </a:r>
            <a:endParaRPr kumimoji="0" lang="en-US" sz="2400" b="0" i="0" u="none" strike="noStrike" kern="1200" cap="none" spc="0" normalizeH="0" baseline="0" noProof="0" dirty="0">
              <a:ln>
                <a:noFill/>
              </a:ln>
              <a:solidFill>
                <a:prstClr val="black">
                  <a:hueOff val="0"/>
                  <a:satOff val="0"/>
                  <a:lumOff val="0"/>
                  <a:alphaOff val="0"/>
                </a:prstClr>
              </a:solidFill>
              <a:effectLst/>
              <a:uLnTx/>
              <a:uFillTx/>
              <a:latin typeface="Calibri"/>
            </a:endParaRPr>
          </a:p>
        </p:txBody>
      </p:sp>
      <p:sp>
        <p:nvSpPr>
          <p:cNvPr id="18" name="Freeform 17"/>
          <p:cNvSpPr/>
          <p:nvPr/>
        </p:nvSpPr>
        <p:spPr>
          <a:xfrm>
            <a:off x="2631551" y="4692455"/>
            <a:ext cx="1554480" cy="1554480"/>
          </a:xfrm>
          <a:custGeom>
            <a:avLst/>
            <a:gdLst>
              <a:gd name="connsiteX0" fmla="*/ 0 w 1446452"/>
              <a:gd name="connsiteY0" fmla="*/ 723226 h 1446452"/>
              <a:gd name="connsiteX1" fmla="*/ 723226 w 1446452"/>
              <a:gd name="connsiteY1" fmla="*/ 0 h 1446452"/>
              <a:gd name="connsiteX2" fmla="*/ 1446452 w 1446452"/>
              <a:gd name="connsiteY2" fmla="*/ 723226 h 1446452"/>
              <a:gd name="connsiteX3" fmla="*/ 723226 w 1446452"/>
              <a:gd name="connsiteY3" fmla="*/ 1446452 h 1446452"/>
              <a:gd name="connsiteX4" fmla="*/ 0 w 1446452"/>
              <a:gd name="connsiteY4" fmla="*/ 723226 h 144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452" h="1446452">
                <a:moveTo>
                  <a:pt x="0" y="723226"/>
                </a:moveTo>
                <a:cubicBezTo>
                  <a:pt x="0" y="323799"/>
                  <a:pt x="323799" y="0"/>
                  <a:pt x="723226" y="0"/>
                </a:cubicBezTo>
                <a:cubicBezTo>
                  <a:pt x="1122653" y="0"/>
                  <a:pt x="1446452" y="323799"/>
                  <a:pt x="1446452" y="723226"/>
                </a:cubicBezTo>
                <a:cubicBezTo>
                  <a:pt x="1446452" y="1122653"/>
                  <a:pt x="1122653" y="1446452"/>
                  <a:pt x="723226" y="1446452"/>
                </a:cubicBezTo>
                <a:cubicBezTo>
                  <a:pt x="323799" y="1446452"/>
                  <a:pt x="0" y="1122653"/>
                  <a:pt x="0" y="723226"/>
                </a:cubicBezTo>
                <a:close/>
              </a:path>
            </a:pathLst>
          </a:custGeom>
          <a:solidFill>
            <a:srgbClr val="C5BEB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21988" tIns="221988" rIns="221988" bIns="221988"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Job Openings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6738833" y="2114657"/>
            <a:ext cx="2112272" cy="634571"/>
          </a:xfrm>
          <a:prstGeom prst="roundRect">
            <a:avLst/>
          </a:prstGeom>
          <a:solidFill>
            <a:schemeClr val="accent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Organization</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ounded Rectangle 19"/>
          <p:cNvSpPr/>
          <p:nvPr/>
        </p:nvSpPr>
        <p:spPr>
          <a:xfrm>
            <a:off x="7575194" y="2900527"/>
            <a:ext cx="2112272" cy="634571"/>
          </a:xfrm>
          <a:prstGeom prst="roundRect">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Division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8411555" y="3686397"/>
            <a:ext cx="2112272" cy="634571"/>
          </a:xfrm>
          <a:prstGeom prst="roundRect">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Sub-division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ounded Rectangle 21"/>
          <p:cNvSpPr/>
          <p:nvPr/>
        </p:nvSpPr>
        <p:spPr>
          <a:xfrm>
            <a:off x="9247916" y="4472267"/>
            <a:ext cx="2112272" cy="634571"/>
          </a:xfrm>
          <a:prstGeom prst="roundRect">
            <a:avLst/>
          </a:prstGeom>
          <a:solidFill>
            <a:schemeClr val="accent3"/>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Department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440674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8748" y="76758"/>
            <a:ext cx="8972944" cy="623163"/>
          </a:xfrm>
        </p:spPr>
        <p:txBody>
          <a:bodyPr>
            <a:noAutofit/>
          </a:bodyPr>
          <a:lstStyle/>
          <a:p>
            <a:r>
              <a:rPr lang="en-US" dirty="0"/>
              <a:t>What’s Connected to Row (Department) Level</a:t>
            </a:r>
          </a:p>
        </p:txBody>
      </p:sp>
      <p:sp>
        <p:nvSpPr>
          <p:cNvPr id="7" name="Rectangle 6"/>
          <p:cNvSpPr/>
          <p:nvPr/>
        </p:nvSpPr>
        <p:spPr>
          <a:xfrm>
            <a:off x="310451" y="1095632"/>
            <a:ext cx="6895567" cy="5016844"/>
          </a:xfrm>
          <a:prstGeom prst="rect">
            <a:avLst/>
          </a:prstGeom>
          <a:noFill/>
        </p:spPr>
      </p:sp>
      <p:sp>
        <p:nvSpPr>
          <p:cNvPr id="10" name="Freeform 9"/>
          <p:cNvSpPr/>
          <p:nvPr/>
        </p:nvSpPr>
        <p:spPr>
          <a:xfrm rot="2561782">
            <a:off x="2162892" y="4635689"/>
            <a:ext cx="761222" cy="62929"/>
          </a:xfrm>
          <a:custGeom>
            <a:avLst/>
            <a:gdLst/>
            <a:ahLst/>
            <a:cxnLst/>
            <a:rect l="0" t="0" r="0" b="0"/>
            <a:pathLst>
              <a:path>
                <a:moveTo>
                  <a:pt x="0" y="31464"/>
                </a:moveTo>
                <a:lnTo>
                  <a:pt x="761222"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263770" y="3599088"/>
            <a:ext cx="776529" cy="62929"/>
          </a:xfrm>
          <a:custGeom>
            <a:avLst/>
            <a:gdLst/>
            <a:ahLst/>
            <a:cxnLst/>
            <a:rect l="0" t="0" r="0" b="0"/>
            <a:pathLst>
              <a:path>
                <a:moveTo>
                  <a:pt x="0" y="31464"/>
                </a:moveTo>
                <a:lnTo>
                  <a:pt x="776529"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2" name="Freeform 11"/>
          <p:cNvSpPr/>
          <p:nvPr/>
        </p:nvSpPr>
        <p:spPr>
          <a:xfrm rot="19268993">
            <a:off x="2164250" y="2637261"/>
            <a:ext cx="899772" cy="62929"/>
          </a:xfrm>
          <a:custGeom>
            <a:avLst/>
            <a:gdLst/>
            <a:ahLst/>
            <a:cxnLst/>
            <a:rect l="0" t="0" r="0" b="0"/>
            <a:pathLst>
              <a:path>
                <a:moveTo>
                  <a:pt x="0" y="31464"/>
                </a:moveTo>
                <a:lnTo>
                  <a:pt x="899772"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3" name="Oval 12"/>
          <p:cNvSpPr/>
          <p:nvPr/>
        </p:nvSpPr>
        <p:spPr>
          <a:xfrm>
            <a:off x="679627" y="3030901"/>
            <a:ext cx="1480757" cy="1199302"/>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Freeform 13"/>
          <p:cNvSpPr/>
          <p:nvPr/>
        </p:nvSpPr>
        <p:spPr>
          <a:xfrm>
            <a:off x="2747402" y="1094181"/>
            <a:ext cx="1554480" cy="1552448"/>
          </a:xfrm>
          <a:custGeom>
            <a:avLst/>
            <a:gdLst>
              <a:gd name="connsiteX0" fmla="*/ 0 w 1715739"/>
              <a:gd name="connsiteY0" fmla="*/ 776224 h 1552448"/>
              <a:gd name="connsiteX1" fmla="*/ 857870 w 1715739"/>
              <a:gd name="connsiteY1" fmla="*/ 0 h 1552448"/>
              <a:gd name="connsiteX2" fmla="*/ 1715740 w 1715739"/>
              <a:gd name="connsiteY2" fmla="*/ 776224 h 1552448"/>
              <a:gd name="connsiteX3" fmla="*/ 857870 w 1715739"/>
              <a:gd name="connsiteY3" fmla="*/ 1552448 h 1552448"/>
              <a:gd name="connsiteX4" fmla="*/ 0 w 1715739"/>
              <a:gd name="connsiteY4" fmla="*/ 776224 h 155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739" h="1552448">
                <a:moveTo>
                  <a:pt x="0" y="776224"/>
                </a:moveTo>
                <a:cubicBezTo>
                  <a:pt x="0" y="347527"/>
                  <a:pt x="384081" y="0"/>
                  <a:pt x="857870" y="0"/>
                </a:cubicBezTo>
                <a:cubicBezTo>
                  <a:pt x="1331659" y="0"/>
                  <a:pt x="1715740" y="347527"/>
                  <a:pt x="1715740" y="776224"/>
                </a:cubicBezTo>
                <a:cubicBezTo>
                  <a:pt x="1715740" y="1204921"/>
                  <a:pt x="1331659" y="1552448"/>
                  <a:pt x="857870" y="1552448"/>
                </a:cubicBezTo>
                <a:cubicBezTo>
                  <a:pt x="384081" y="1552448"/>
                  <a:pt x="0" y="1204921"/>
                  <a:pt x="0" y="776224"/>
                </a:cubicBezTo>
                <a:close/>
              </a:path>
            </a:pathLst>
          </a:custGeom>
          <a:solidFill>
            <a:srgbClr val="C5BEB5"/>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61424" tIns="237511" rIns="261424" bIns="23751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Persons</a:t>
            </a:r>
          </a:p>
        </p:txBody>
      </p:sp>
      <p:sp>
        <p:nvSpPr>
          <p:cNvPr id="16" name="Freeform 15"/>
          <p:cNvSpPr/>
          <p:nvPr/>
        </p:nvSpPr>
        <p:spPr>
          <a:xfrm>
            <a:off x="3040300" y="2925377"/>
            <a:ext cx="1557771" cy="1554480"/>
          </a:xfrm>
          <a:custGeom>
            <a:avLst/>
            <a:gdLst>
              <a:gd name="connsiteX0" fmla="*/ 0 w 1557771"/>
              <a:gd name="connsiteY0" fmla="*/ 705175 h 1410349"/>
              <a:gd name="connsiteX1" fmla="*/ 778886 w 1557771"/>
              <a:gd name="connsiteY1" fmla="*/ 0 h 1410349"/>
              <a:gd name="connsiteX2" fmla="*/ 1557772 w 1557771"/>
              <a:gd name="connsiteY2" fmla="*/ 705175 h 1410349"/>
              <a:gd name="connsiteX3" fmla="*/ 778886 w 1557771"/>
              <a:gd name="connsiteY3" fmla="*/ 1410350 h 1410349"/>
              <a:gd name="connsiteX4" fmla="*/ 0 w 1557771"/>
              <a:gd name="connsiteY4" fmla="*/ 705175 h 141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771" h="1410349">
                <a:moveTo>
                  <a:pt x="0" y="705175"/>
                </a:moveTo>
                <a:cubicBezTo>
                  <a:pt x="0" y="315718"/>
                  <a:pt x="348719" y="0"/>
                  <a:pt x="778886" y="0"/>
                </a:cubicBezTo>
                <a:cubicBezTo>
                  <a:pt x="1209053" y="0"/>
                  <a:pt x="1557772" y="315718"/>
                  <a:pt x="1557772" y="705175"/>
                </a:cubicBezTo>
                <a:cubicBezTo>
                  <a:pt x="1557772" y="1094632"/>
                  <a:pt x="1209053" y="1410350"/>
                  <a:pt x="778886" y="1410350"/>
                </a:cubicBezTo>
                <a:cubicBezTo>
                  <a:pt x="348719" y="1410350"/>
                  <a:pt x="0" y="1094632"/>
                  <a:pt x="0" y="705175"/>
                </a:cubicBezTo>
                <a:close/>
              </a:path>
            </a:pathLst>
          </a:custGeom>
          <a:solidFill>
            <a:srgbClr val="C5BEB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7020" tIns="215431" rIns="237020" bIns="21543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Transaction Initiations and Approvals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7"/>
          <p:cNvSpPr/>
          <p:nvPr/>
        </p:nvSpPr>
        <p:spPr>
          <a:xfrm>
            <a:off x="2631551" y="4692455"/>
            <a:ext cx="1554480" cy="1554480"/>
          </a:xfrm>
          <a:custGeom>
            <a:avLst/>
            <a:gdLst>
              <a:gd name="connsiteX0" fmla="*/ 0 w 1446452"/>
              <a:gd name="connsiteY0" fmla="*/ 723226 h 1446452"/>
              <a:gd name="connsiteX1" fmla="*/ 723226 w 1446452"/>
              <a:gd name="connsiteY1" fmla="*/ 0 h 1446452"/>
              <a:gd name="connsiteX2" fmla="*/ 1446452 w 1446452"/>
              <a:gd name="connsiteY2" fmla="*/ 723226 h 1446452"/>
              <a:gd name="connsiteX3" fmla="*/ 723226 w 1446452"/>
              <a:gd name="connsiteY3" fmla="*/ 1446452 h 1446452"/>
              <a:gd name="connsiteX4" fmla="*/ 0 w 1446452"/>
              <a:gd name="connsiteY4" fmla="*/ 723226 h 144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452" h="1446452">
                <a:moveTo>
                  <a:pt x="0" y="723226"/>
                </a:moveTo>
                <a:cubicBezTo>
                  <a:pt x="0" y="323799"/>
                  <a:pt x="323799" y="0"/>
                  <a:pt x="723226" y="0"/>
                </a:cubicBezTo>
                <a:cubicBezTo>
                  <a:pt x="1122653" y="0"/>
                  <a:pt x="1446452" y="323799"/>
                  <a:pt x="1446452" y="723226"/>
                </a:cubicBezTo>
                <a:cubicBezTo>
                  <a:pt x="1446452" y="1122653"/>
                  <a:pt x="1122653" y="1446452"/>
                  <a:pt x="723226" y="1446452"/>
                </a:cubicBezTo>
                <a:cubicBezTo>
                  <a:pt x="323799" y="1446452"/>
                  <a:pt x="0" y="1122653"/>
                  <a:pt x="0" y="723226"/>
                </a:cubicBezTo>
                <a:close/>
              </a:path>
            </a:pathLst>
          </a:custGeom>
          <a:solidFill>
            <a:schemeClr val="accent3"/>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21988" tIns="221988" rIns="221988" bIns="221988"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Job Openings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Freeform 18"/>
          <p:cNvSpPr/>
          <p:nvPr/>
        </p:nvSpPr>
        <p:spPr>
          <a:xfrm>
            <a:off x="5351514" y="3204666"/>
            <a:ext cx="6564573" cy="941880"/>
          </a:xfrm>
          <a:custGeom>
            <a:avLst/>
            <a:gdLst>
              <a:gd name="connsiteX0" fmla="*/ 0 w 2169679"/>
              <a:gd name="connsiteY0" fmla="*/ 0 h 1446452"/>
              <a:gd name="connsiteX1" fmla="*/ 2169679 w 2169679"/>
              <a:gd name="connsiteY1" fmla="*/ 0 h 1446452"/>
              <a:gd name="connsiteX2" fmla="*/ 2169679 w 2169679"/>
              <a:gd name="connsiteY2" fmla="*/ 1446452 h 1446452"/>
              <a:gd name="connsiteX3" fmla="*/ 0 w 2169679"/>
              <a:gd name="connsiteY3" fmla="*/ 1446452 h 1446452"/>
              <a:gd name="connsiteX4" fmla="*/ 0 w 2169679"/>
              <a:gd name="connsiteY4" fmla="*/ 0 h 144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679" h="1446452">
                <a:moveTo>
                  <a:pt x="0" y="0"/>
                </a:moveTo>
                <a:lnTo>
                  <a:pt x="2169679" y="0"/>
                </a:lnTo>
                <a:lnTo>
                  <a:pt x="2169679" y="1446452"/>
                </a:lnTo>
                <a:lnTo>
                  <a:pt x="0" y="14464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457200" marR="0" lvl="1" indent="-45720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J</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ob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Openings </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at Campus, Medical Center, or both business units</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pic>
        <p:nvPicPr>
          <p:cNvPr id="2" name="Picture 1"/>
          <p:cNvPicPr>
            <a:picLocks noChangeAspect="1"/>
          </p:cNvPicPr>
          <p:nvPr/>
        </p:nvPicPr>
        <p:blipFill>
          <a:blip r:embed="rId5"/>
          <a:stretch>
            <a:fillRect/>
          </a:stretch>
        </p:blipFill>
        <p:spPr>
          <a:xfrm>
            <a:off x="5799730" y="1280251"/>
            <a:ext cx="3222015" cy="853514"/>
          </a:xfrm>
          <a:prstGeom prst="rect">
            <a:avLst/>
          </a:prstGeom>
        </p:spPr>
      </p:pic>
      <p:pic>
        <p:nvPicPr>
          <p:cNvPr id="8" name="Picture 7"/>
          <p:cNvPicPr>
            <a:picLocks noChangeAspect="1"/>
          </p:cNvPicPr>
          <p:nvPr/>
        </p:nvPicPr>
        <p:blipFill>
          <a:blip r:embed="rId6"/>
          <a:stretch>
            <a:fillRect/>
          </a:stretch>
        </p:blipFill>
        <p:spPr>
          <a:xfrm>
            <a:off x="5799730" y="2189909"/>
            <a:ext cx="4480948" cy="944962"/>
          </a:xfrm>
          <a:prstGeom prst="rect">
            <a:avLst/>
          </a:prstGeom>
        </p:spPr>
      </p:pic>
    </p:spTree>
    <p:custDataLst>
      <p:tags r:id="rId1"/>
    </p:custDataLst>
    <p:extLst>
      <p:ext uri="{BB962C8B-B14F-4D97-AF65-F5344CB8AC3E}">
        <p14:creationId xmlns:p14="http://schemas.microsoft.com/office/powerpoint/2010/main" val="1276985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Self-Service Access is assigned automatically</a:t>
            </a:r>
          </a:p>
        </p:txBody>
      </p:sp>
      <p:sp>
        <p:nvSpPr>
          <p:cNvPr id="19" name="Freeform 109">
            <a:extLst>
              <a:ext uri="{FF2B5EF4-FFF2-40B4-BE49-F238E27FC236}">
                <a16:creationId xmlns:a16="http://schemas.microsoft.com/office/drawing/2014/main" id="{106AD4EA-C02D-4854-9828-A1D12B45C86E}"/>
              </a:ext>
              <a:ext uri="{C183D7F6-B498-43B3-948B-1728B52AA6E4}">
                <adec:decorative xmlns:adec="http://schemas.microsoft.com/office/drawing/2017/decorative" xmlns="" val="1"/>
              </a:ext>
            </a:extLst>
          </p:cNvPr>
          <p:cNvSpPr>
            <a:spLocks/>
          </p:cNvSpPr>
          <p:nvPr userDrawn="1"/>
        </p:nvSpPr>
        <p:spPr bwMode="auto">
          <a:xfrm>
            <a:off x="4874947" y="4164916"/>
            <a:ext cx="896988" cy="826654"/>
          </a:xfrm>
          <a:custGeom>
            <a:avLst/>
            <a:gdLst>
              <a:gd name="T0" fmla="*/ 274 w 274"/>
              <a:gd name="T1" fmla="*/ 133 h 274"/>
              <a:gd name="T2" fmla="*/ 142 w 274"/>
              <a:gd name="T3" fmla="*/ 0 h 274"/>
              <a:gd name="T4" fmla="*/ 0 w 274"/>
              <a:gd name="T5" fmla="*/ 142 h 274"/>
              <a:gd name="T6" fmla="*/ 132 w 274"/>
              <a:gd name="T7" fmla="*/ 274 h 274"/>
              <a:gd name="T8" fmla="*/ 274 w 274"/>
              <a:gd name="T9" fmla="*/ 133 h 274"/>
            </a:gdLst>
            <a:ahLst/>
            <a:cxnLst>
              <a:cxn ang="0">
                <a:pos x="T0" y="T1"/>
              </a:cxn>
              <a:cxn ang="0">
                <a:pos x="T2" y="T3"/>
              </a:cxn>
              <a:cxn ang="0">
                <a:pos x="T4" y="T5"/>
              </a:cxn>
              <a:cxn ang="0">
                <a:pos x="T6" y="T7"/>
              </a:cxn>
              <a:cxn ang="0">
                <a:pos x="T8" y="T9"/>
              </a:cxn>
            </a:cxnLst>
            <a:rect l="0" t="0" r="r" b="b"/>
            <a:pathLst>
              <a:path w="274" h="274">
                <a:moveTo>
                  <a:pt x="274" y="133"/>
                </a:moveTo>
                <a:lnTo>
                  <a:pt x="142" y="0"/>
                </a:lnTo>
                <a:lnTo>
                  <a:pt x="0" y="142"/>
                </a:lnTo>
                <a:lnTo>
                  <a:pt x="132" y="274"/>
                </a:lnTo>
                <a:lnTo>
                  <a:pt x="274" y="133"/>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109">
            <a:extLst>
              <a:ext uri="{FF2B5EF4-FFF2-40B4-BE49-F238E27FC236}">
                <a16:creationId xmlns:a16="http://schemas.microsoft.com/office/drawing/2014/main" id="{94101C4A-1CBB-4442-A54C-0AC39EC39F9E}"/>
              </a:ext>
              <a:ext uri="{C183D7F6-B498-43B3-948B-1728B52AA6E4}">
                <adec:decorative xmlns:adec="http://schemas.microsoft.com/office/drawing/2017/decorative" xmlns="" val="1"/>
              </a:ext>
            </a:extLst>
          </p:cNvPr>
          <p:cNvSpPr>
            <a:spLocks/>
          </p:cNvSpPr>
          <p:nvPr userDrawn="1"/>
        </p:nvSpPr>
        <p:spPr bwMode="auto">
          <a:xfrm flipH="1" flipV="1">
            <a:off x="6626105" y="2536119"/>
            <a:ext cx="896988" cy="826654"/>
          </a:xfrm>
          <a:custGeom>
            <a:avLst/>
            <a:gdLst>
              <a:gd name="T0" fmla="*/ 274 w 274"/>
              <a:gd name="T1" fmla="*/ 133 h 274"/>
              <a:gd name="T2" fmla="*/ 142 w 274"/>
              <a:gd name="T3" fmla="*/ 0 h 274"/>
              <a:gd name="T4" fmla="*/ 0 w 274"/>
              <a:gd name="T5" fmla="*/ 142 h 274"/>
              <a:gd name="T6" fmla="*/ 132 w 274"/>
              <a:gd name="T7" fmla="*/ 274 h 274"/>
              <a:gd name="T8" fmla="*/ 274 w 274"/>
              <a:gd name="T9" fmla="*/ 133 h 274"/>
            </a:gdLst>
            <a:ahLst/>
            <a:cxnLst>
              <a:cxn ang="0">
                <a:pos x="T0" y="T1"/>
              </a:cxn>
              <a:cxn ang="0">
                <a:pos x="T2" y="T3"/>
              </a:cxn>
              <a:cxn ang="0">
                <a:pos x="T4" y="T5"/>
              </a:cxn>
              <a:cxn ang="0">
                <a:pos x="T6" y="T7"/>
              </a:cxn>
              <a:cxn ang="0">
                <a:pos x="T8" y="T9"/>
              </a:cxn>
            </a:cxnLst>
            <a:rect l="0" t="0" r="r" b="b"/>
            <a:pathLst>
              <a:path w="274" h="274">
                <a:moveTo>
                  <a:pt x="274" y="133"/>
                </a:moveTo>
                <a:lnTo>
                  <a:pt x="142" y="0"/>
                </a:lnTo>
                <a:lnTo>
                  <a:pt x="0" y="142"/>
                </a:lnTo>
                <a:lnTo>
                  <a:pt x="132" y="274"/>
                </a:lnTo>
                <a:lnTo>
                  <a:pt x="274" y="133"/>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109">
            <a:extLst>
              <a:ext uri="{FF2B5EF4-FFF2-40B4-BE49-F238E27FC236}">
                <a16:creationId xmlns:a16="http://schemas.microsoft.com/office/drawing/2014/main" id="{6F20116E-A232-484B-81A9-1550323D3151}"/>
              </a:ext>
              <a:ext uri="{C183D7F6-B498-43B3-948B-1728B52AA6E4}">
                <adec:decorative xmlns:adec="http://schemas.microsoft.com/office/drawing/2017/decorative" xmlns="" val="1"/>
              </a:ext>
            </a:extLst>
          </p:cNvPr>
          <p:cNvSpPr>
            <a:spLocks/>
          </p:cNvSpPr>
          <p:nvPr userDrawn="1"/>
        </p:nvSpPr>
        <p:spPr bwMode="auto">
          <a:xfrm flipH="1" flipV="1">
            <a:off x="6626105" y="4164916"/>
            <a:ext cx="896988" cy="826654"/>
          </a:xfrm>
          <a:custGeom>
            <a:avLst/>
            <a:gdLst>
              <a:gd name="T0" fmla="*/ 274 w 274"/>
              <a:gd name="T1" fmla="*/ 133 h 274"/>
              <a:gd name="T2" fmla="*/ 142 w 274"/>
              <a:gd name="T3" fmla="*/ 0 h 274"/>
              <a:gd name="T4" fmla="*/ 0 w 274"/>
              <a:gd name="T5" fmla="*/ 142 h 274"/>
              <a:gd name="T6" fmla="*/ 132 w 274"/>
              <a:gd name="T7" fmla="*/ 274 h 274"/>
              <a:gd name="T8" fmla="*/ 274 w 274"/>
              <a:gd name="T9" fmla="*/ 133 h 274"/>
            </a:gdLst>
            <a:ahLst/>
            <a:cxnLst>
              <a:cxn ang="0">
                <a:pos x="T0" y="T1"/>
              </a:cxn>
              <a:cxn ang="0">
                <a:pos x="T2" y="T3"/>
              </a:cxn>
              <a:cxn ang="0">
                <a:pos x="T4" y="T5"/>
              </a:cxn>
              <a:cxn ang="0">
                <a:pos x="T6" y="T7"/>
              </a:cxn>
              <a:cxn ang="0">
                <a:pos x="T8" y="T9"/>
              </a:cxn>
            </a:cxnLst>
            <a:rect l="0" t="0" r="r" b="b"/>
            <a:pathLst>
              <a:path w="274" h="274">
                <a:moveTo>
                  <a:pt x="274" y="133"/>
                </a:moveTo>
                <a:lnTo>
                  <a:pt x="142" y="0"/>
                </a:lnTo>
                <a:lnTo>
                  <a:pt x="0" y="142"/>
                </a:lnTo>
                <a:lnTo>
                  <a:pt x="132" y="274"/>
                </a:lnTo>
                <a:lnTo>
                  <a:pt x="274" y="133"/>
                </a:lnTo>
                <a:close/>
              </a:path>
            </a:pathLst>
          </a:custGeom>
          <a:solidFill>
            <a:schemeClr val="accent5"/>
          </a:solidFill>
          <a:ln>
            <a:noFill/>
          </a:ln>
          <a:effec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109">
            <a:extLst>
              <a:ext uri="{FF2B5EF4-FFF2-40B4-BE49-F238E27FC236}">
                <a16:creationId xmlns:a16="http://schemas.microsoft.com/office/drawing/2014/main" id="{AB2F4492-4BFE-47AF-AF20-18324EB51487}"/>
              </a:ext>
              <a:ext uri="{C183D7F6-B498-43B3-948B-1728B52AA6E4}">
                <adec:decorative xmlns:adec="http://schemas.microsoft.com/office/drawing/2017/decorative" xmlns="" val="1"/>
              </a:ext>
            </a:extLst>
          </p:cNvPr>
          <p:cNvSpPr>
            <a:spLocks/>
          </p:cNvSpPr>
          <p:nvPr userDrawn="1"/>
        </p:nvSpPr>
        <p:spPr bwMode="auto">
          <a:xfrm>
            <a:off x="4874947" y="2536119"/>
            <a:ext cx="896988" cy="826654"/>
          </a:xfrm>
          <a:custGeom>
            <a:avLst/>
            <a:gdLst>
              <a:gd name="T0" fmla="*/ 274 w 274"/>
              <a:gd name="T1" fmla="*/ 133 h 274"/>
              <a:gd name="T2" fmla="*/ 142 w 274"/>
              <a:gd name="T3" fmla="*/ 0 h 274"/>
              <a:gd name="T4" fmla="*/ 0 w 274"/>
              <a:gd name="T5" fmla="*/ 142 h 274"/>
              <a:gd name="T6" fmla="*/ 132 w 274"/>
              <a:gd name="T7" fmla="*/ 274 h 274"/>
              <a:gd name="T8" fmla="*/ 274 w 274"/>
              <a:gd name="T9" fmla="*/ 133 h 274"/>
            </a:gdLst>
            <a:ahLst/>
            <a:cxnLst>
              <a:cxn ang="0">
                <a:pos x="T0" y="T1"/>
              </a:cxn>
              <a:cxn ang="0">
                <a:pos x="T2" y="T3"/>
              </a:cxn>
              <a:cxn ang="0">
                <a:pos x="T4" y="T5"/>
              </a:cxn>
              <a:cxn ang="0">
                <a:pos x="T6" y="T7"/>
              </a:cxn>
              <a:cxn ang="0">
                <a:pos x="T8" y="T9"/>
              </a:cxn>
            </a:cxnLst>
            <a:rect l="0" t="0" r="r" b="b"/>
            <a:pathLst>
              <a:path w="274" h="274">
                <a:moveTo>
                  <a:pt x="274" y="133"/>
                </a:moveTo>
                <a:lnTo>
                  <a:pt x="142" y="0"/>
                </a:lnTo>
                <a:lnTo>
                  <a:pt x="0" y="142"/>
                </a:lnTo>
                <a:lnTo>
                  <a:pt x="132" y="274"/>
                </a:lnTo>
                <a:lnTo>
                  <a:pt x="274" y="133"/>
                </a:lnTo>
                <a:close/>
              </a:path>
            </a:pathLst>
          </a:custGeom>
          <a:solidFill>
            <a:schemeClr val="accent3"/>
          </a:solidFill>
          <a:ln>
            <a:noFill/>
          </a:ln>
          <a:effectLs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val 22"/>
          <p:cNvSpPr/>
          <p:nvPr/>
        </p:nvSpPr>
        <p:spPr>
          <a:xfrm>
            <a:off x="5652371" y="3280640"/>
            <a:ext cx="1105861" cy="936404"/>
          </a:xfrm>
          <a:prstGeom prst="ellipse">
            <a:avLst/>
          </a:prstGeom>
          <a:blipFill>
            <a:blip r:embed="rId4">
              <a:extLst>
                <a:ext uri="{28A0092B-C50C-407E-A947-70E740481C1C}">
                  <a14:useLocalDpi xmlns:a14="http://schemas.microsoft.com/office/drawing/2010/main" val="0"/>
                </a:ext>
              </a:extLst>
            </a:blip>
            <a:srcRect/>
            <a:stretch>
              <a:fillRect/>
            </a:stretch>
          </a:blip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grpSp>
        <p:nvGrpSpPr>
          <p:cNvPr id="39" name="Group 38"/>
          <p:cNvGrpSpPr/>
          <p:nvPr/>
        </p:nvGrpSpPr>
        <p:grpSpPr>
          <a:xfrm>
            <a:off x="5167047" y="1136738"/>
            <a:ext cx="2063941" cy="1902106"/>
            <a:chOff x="5167047" y="1136738"/>
            <a:chExt cx="2063941" cy="1902106"/>
          </a:xfrm>
        </p:grpSpPr>
        <p:sp>
          <p:nvSpPr>
            <p:cNvPr id="10" name="Oval 9">
              <a:extLst>
                <a:ext uri="{FF2B5EF4-FFF2-40B4-BE49-F238E27FC236}">
                  <a16:creationId xmlns:a16="http://schemas.microsoft.com/office/drawing/2014/main" id="{BED565D7-764C-480F-A546-5CD4B4B7E796}"/>
                </a:ext>
                <a:ext uri="{C183D7F6-B498-43B3-948B-1728B52AA6E4}">
                  <adec:decorative xmlns:adec="http://schemas.microsoft.com/office/drawing/2017/decorative" xmlns="" val="1"/>
                </a:ext>
              </a:extLst>
            </p:cNvPr>
            <p:cNvSpPr/>
            <p:nvPr/>
          </p:nvSpPr>
          <p:spPr>
            <a:xfrm>
              <a:off x="5167047" y="1136738"/>
              <a:ext cx="2063941" cy="1902106"/>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1"/>
            <p:cNvGrpSpPr/>
            <p:nvPr/>
          </p:nvGrpSpPr>
          <p:grpSpPr>
            <a:xfrm>
              <a:off x="5376049" y="1329354"/>
              <a:ext cx="1645928" cy="1516869"/>
              <a:chOff x="5376049" y="1329354"/>
              <a:chExt cx="1645928" cy="1516869"/>
            </a:xfrm>
          </p:grpSpPr>
          <p:sp>
            <p:nvSpPr>
              <p:cNvPr id="11" name="Oval 10">
                <a:extLst>
                  <a:ext uri="{FF2B5EF4-FFF2-40B4-BE49-F238E27FC236}">
                    <a16:creationId xmlns:a16="http://schemas.microsoft.com/office/drawing/2014/main" id="{0C941DAA-6457-4433-A6BF-F161EDC3F6EC}"/>
                  </a:ext>
                  <a:ext uri="{C183D7F6-B498-43B3-948B-1728B52AA6E4}">
                    <adec:decorative xmlns:adec="http://schemas.microsoft.com/office/drawing/2017/decorative" xmlns="" val="1"/>
                  </a:ext>
                </a:extLst>
              </p:cNvPr>
              <p:cNvSpPr/>
              <p:nvPr/>
            </p:nvSpPr>
            <p:spPr>
              <a:xfrm>
                <a:off x="5376049" y="1329354"/>
                <a:ext cx="1645928" cy="1516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p:cNvSpPr txBox="1"/>
              <p:nvPr/>
            </p:nvSpPr>
            <p:spPr>
              <a:xfrm>
                <a:off x="5419135" y="1826178"/>
                <a:ext cx="15597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Personal</a:t>
                </a:r>
              </a:p>
            </p:txBody>
          </p:sp>
        </p:grpSp>
      </p:grpSp>
      <p:grpSp>
        <p:nvGrpSpPr>
          <p:cNvPr id="36" name="Group 35"/>
          <p:cNvGrpSpPr/>
          <p:nvPr/>
        </p:nvGrpSpPr>
        <p:grpSpPr>
          <a:xfrm>
            <a:off x="3398285" y="2771247"/>
            <a:ext cx="2063942" cy="1902106"/>
            <a:chOff x="3398285" y="2771247"/>
            <a:chExt cx="2063942" cy="1902106"/>
          </a:xfrm>
        </p:grpSpPr>
        <p:sp>
          <p:nvSpPr>
            <p:cNvPr id="14" name="Oval 13">
              <a:extLst>
                <a:ext uri="{FF2B5EF4-FFF2-40B4-BE49-F238E27FC236}">
                  <a16:creationId xmlns:a16="http://schemas.microsoft.com/office/drawing/2014/main" id="{1F2923BF-4092-4F37-9B12-10179086E897}"/>
                </a:ext>
                <a:ext uri="{C183D7F6-B498-43B3-948B-1728B52AA6E4}">
                  <adec:decorative xmlns:adec="http://schemas.microsoft.com/office/drawing/2017/decorative" xmlns="" val="1"/>
                </a:ext>
              </a:extLst>
            </p:cNvPr>
            <p:cNvSpPr/>
            <p:nvPr userDrawn="1"/>
          </p:nvSpPr>
          <p:spPr>
            <a:xfrm>
              <a:off x="3398285" y="2771247"/>
              <a:ext cx="2063942" cy="1902106"/>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5" name="Group 34"/>
            <p:cNvGrpSpPr/>
            <p:nvPr/>
          </p:nvGrpSpPr>
          <p:grpSpPr>
            <a:xfrm>
              <a:off x="3607292" y="2963865"/>
              <a:ext cx="1645929" cy="1516869"/>
              <a:chOff x="3607292" y="2963865"/>
              <a:chExt cx="1645929" cy="1516869"/>
            </a:xfrm>
          </p:grpSpPr>
          <p:sp>
            <p:nvSpPr>
              <p:cNvPr id="15" name="Oval 14">
                <a:extLst>
                  <a:ext uri="{FF2B5EF4-FFF2-40B4-BE49-F238E27FC236}">
                    <a16:creationId xmlns:a16="http://schemas.microsoft.com/office/drawing/2014/main" id="{C539E740-2714-456A-9353-77EAD6F44CCB}"/>
                  </a:ext>
                  <a:ext uri="{C183D7F6-B498-43B3-948B-1728B52AA6E4}">
                    <adec:decorative xmlns:adec="http://schemas.microsoft.com/office/drawing/2017/decorative" xmlns="" val="1"/>
                  </a:ext>
                </a:extLst>
              </p:cNvPr>
              <p:cNvSpPr/>
              <p:nvPr userDrawn="1"/>
            </p:nvSpPr>
            <p:spPr>
              <a:xfrm>
                <a:off x="3607292" y="2963865"/>
                <a:ext cx="1645929" cy="1516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a:off x="3736440" y="3460689"/>
                <a:ext cx="1387632" cy="523220"/>
              </a:xfrm>
              <a:prstGeom prst="rect">
                <a:avLst/>
              </a:prstGeom>
              <a:noFill/>
            </p:spPr>
            <p:txBody>
              <a:bodyPr wrap="square" rtlCol="0">
                <a:spAutoFit/>
              </a:bodyPr>
              <a:lstStyle>
                <a:defPPr>
                  <a:defRPr lang="en-US"/>
                </a:defPPr>
                <a:lvl1pPr algn="ctr">
                  <a:defRPr sz="28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Benefits</a:t>
                </a:r>
              </a:p>
            </p:txBody>
          </p:sp>
        </p:grpSp>
      </p:grpSp>
      <p:grpSp>
        <p:nvGrpSpPr>
          <p:cNvPr id="40" name="Group 39"/>
          <p:cNvGrpSpPr/>
          <p:nvPr/>
        </p:nvGrpSpPr>
        <p:grpSpPr>
          <a:xfrm>
            <a:off x="6943143" y="2771247"/>
            <a:ext cx="2063942" cy="1902106"/>
            <a:chOff x="6943143" y="2771247"/>
            <a:chExt cx="2063942" cy="1902106"/>
          </a:xfrm>
        </p:grpSpPr>
        <p:sp>
          <p:nvSpPr>
            <p:cNvPr id="17" name="Oval 16">
              <a:extLst>
                <a:ext uri="{FF2B5EF4-FFF2-40B4-BE49-F238E27FC236}">
                  <a16:creationId xmlns:a16="http://schemas.microsoft.com/office/drawing/2014/main" id="{7E8EFB2F-56D3-44AF-BB97-0A5C9016420F}"/>
                </a:ext>
                <a:ext uri="{C183D7F6-B498-43B3-948B-1728B52AA6E4}">
                  <adec:decorative xmlns:adec="http://schemas.microsoft.com/office/drawing/2017/decorative" xmlns="" val="1"/>
                </a:ext>
              </a:extLst>
            </p:cNvPr>
            <p:cNvSpPr/>
            <p:nvPr/>
          </p:nvSpPr>
          <p:spPr>
            <a:xfrm>
              <a:off x="6943143" y="2771247"/>
              <a:ext cx="2063942" cy="1902106"/>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0" name="Group 29"/>
            <p:cNvGrpSpPr/>
            <p:nvPr/>
          </p:nvGrpSpPr>
          <p:grpSpPr>
            <a:xfrm>
              <a:off x="7152150" y="2963865"/>
              <a:ext cx="1645928" cy="1516869"/>
              <a:chOff x="7152150" y="2963865"/>
              <a:chExt cx="1645928" cy="1516869"/>
            </a:xfrm>
          </p:grpSpPr>
          <p:sp>
            <p:nvSpPr>
              <p:cNvPr id="18" name="Oval 17">
                <a:extLst>
                  <a:ext uri="{FF2B5EF4-FFF2-40B4-BE49-F238E27FC236}">
                    <a16:creationId xmlns:a16="http://schemas.microsoft.com/office/drawing/2014/main" id="{622EF913-D658-406B-A42B-6FB410B182D9}"/>
                  </a:ext>
                  <a:ext uri="{C183D7F6-B498-43B3-948B-1728B52AA6E4}">
                    <adec:decorative xmlns:adec="http://schemas.microsoft.com/office/drawing/2017/decorative" xmlns="" val="1"/>
                  </a:ext>
                </a:extLst>
              </p:cNvPr>
              <p:cNvSpPr/>
              <p:nvPr userDrawn="1"/>
            </p:nvSpPr>
            <p:spPr>
              <a:xfrm>
                <a:off x="7152150" y="2963865"/>
                <a:ext cx="1645928" cy="1516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a:xfrm>
                <a:off x="7406314" y="3460689"/>
                <a:ext cx="1137600" cy="523220"/>
              </a:xfrm>
              <a:prstGeom prst="rect">
                <a:avLst/>
              </a:prstGeom>
              <a:noFill/>
            </p:spPr>
            <p:txBody>
              <a:bodyPr wrap="square" rtlCol="0">
                <a:spAutoFit/>
              </a:bodyPr>
              <a:lstStyle>
                <a:defPPr>
                  <a:defRPr lang="en-US"/>
                </a:defPPr>
                <a:lvl1pPr algn="ctr">
                  <a:defRPr sz="28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Pay</a:t>
                </a:r>
              </a:p>
            </p:txBody>
          </p:sp>
        </p:grpSp>
      </p:grpSp>
      <p:grpSp>
        <p:nvGrpSpPr>
          <p:cNvPr id="34" name="Group 33"/>
          <p:cNvGrpSpPr/>
          <p:nvPr/>
        </p:nvGrpSpPr>
        <p:grpSpPr>
          <a:xfrm>
            <a:off x="5167047" y="4405763"/>
            <a:ext cx="2063941" cy="1902106"/>
            <a:chOff x="5167047" y="4405763"/>
            <a:chExt cx="2063941" cy="1902106"/>
          </a:xfrm>
          <a:effectLst>
            <a:outerShdw blurRad="50800" dist="38100" dir="2700000" algn="tl" rotWithShape="0">
              <a:prstClr val="black">
                <a:alpha val="40000"/>
              </a:prstClr>
            </a:outerShdw>
          </a:effectLst>
        </p:grpSpPr>
        <p:sp>
          <p:nvSpPr>
            <p:cNvPr id="12" name="Oval 11">
              <a:extLst>
                <a:ext uri="{FF2B5EF4-FFF2-40B4-BE49-F238E27FC236}">
                  <a16:creationId xmlns:a16="http://schemas.microsoft.com/office/drawing/2014/main" id="{8FBA4249-0A9F-43B8-9214-554FF876469C}"/>
                </a:ext>
                <a:ext uri="{C183D7F6-B498-43B3-948B-1728B52AA6E4}">
                  <adec:decorative xmlns:adec="http://schemas.microsoft.com/office/drawing/2017/decorative" xmlns="" val="1"/>
                </a:ext>
              </a:extLst>
            </p:cNvPr>
            <p:cNvSpPr/>
            <p:nvPr userDrawn="1"/>
          </p:nvSpPr>
          <p:spPr>
            <a:xfrm>
              <a:off x="5167047" y="4405763"/>
              <a:ext cx="2063941" cy="19021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3" name="Group 32"/>
            <p:cNvGrpSpPr/>
            <p:nvPr/>
          </p:nvGrpSpPr>
          <p:grpSpPr>
            <a:xfrm>
              <a:off x="5371705" y="4598379"/>
              <a:ext cx="1645928" cy="1516869"/>
              <a:chOff x="5371705" y="4598379"/>
              <a:chExt cx="1645928" cy="1516869"/>
            </a:xfrm>
          </p:grpSpPr>
          <p:sp>
            <p:nvSpPr>
              <p:cNvPr id="13" name="Oval 12">
                <a:extLst>
                  <a:ext uri="{FF2B5EF4-FFF2-40B4-BE49-F238E27FC236}">
                    <a16:creationId xmlns:a16="http://schemas.microsoft.com/office/drawing/2014/main" id="{CBAA0BD0-CDBF-4534-A1C7-5FE76580E28B}"/>
                  </a:ext>
                  <a:ext uri="{C183D7F6-B498-43B3-948B-1728B52AA6E4}">
                    <adec:decorative xmlns:adec="http://schemas.microsoft.com/office/drawing/2017/decorative" xmlns="" val="1"/>
                  </a:ext>
                </a:extLst>
              </p:cNvPr>
              <p:cNvSpPr/>
              <p:nvPr userDrawn="1"/>
            </p:nvSpPr>
            <p:spPr>
              <a:xfrm>
                <a:off x="5371705" y="4598379"/>
                <a:ext cx="1645928" cy="15168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a:off x="5381398" y="4941315"/>
                <a:ext cx="1626542" cy="830997"/>
              </a:xfrm>
              <a:prstGeom prst="rect">
                <a:avLst/>
              </a:prstGeom>
              <a:noFill/>
            </p:spPr>
            <p:txBody>
              <a:bodyPr wrap="square" rtlCol="0">
                <a:spAutoFit/>
              </a:bodyPr>
              <a:lstStyle>
                <a:defPPr>
                  <a:defRPr lang="en-US"/>
                </a:defPPr>
                <a:lvl1pPr algn="ctr">
                  <a:defRPr sz="28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Manager Work</a:t>
                </a:r>
              </a:p>
            </p:txBody>
          </p:sp>
        </p:grpSp>
      </p:grpSp>
    </p:spTree>
    <p:custDataLst>
      <p:tags r:id="rId1"/>
    </p:custDataLst>
    <p:extLst>
      <p:ext uri="{BB962C8B-B14F-4D97-AF65-F5344CB8AC3E}">
        <p14:creationId xmlns:p14="http://schemas.microsoft.com/office/powerpoint/2010/main" val="2022048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Transactional access needs to be requested</a:t>
            </a:r>
            <a:endParaRPr lang="en-US" dirty="0"/>
          </a:p>
        </p:txBody>
      </p:sp>
      <p:grpSp>
        <p:nvGrpSpPr>
          <p:cNvPr id="4" name="Group 3" descr="circle graph with various shapes">
            <a:extLst>
              <a:ext uri="{FF2B5EF4-FFF2-40B4-BE49-F238E27FC236}">
                <a16:creationId xmlns:a16="http://schemas.microsoft.com/office/drawing/2014/main" id="{4F3E9296-939E-42AF-BD17-B34F91A2077E}"/>
              </a:ext>
            </a:extLst>
          </p:cNvPr>
          <p:cNvGrpSpPr/>
          <p:nvPr/>
        </p:nvGrpSpPr>
        <p:grpSpPr>
          <a:xfrm>
            <a:off x="5056738" y="1215509"/>
            <a:ext cx="5310502" cy="4963457"/>
            <a:chOff x="6850063" y="4967288"/>
            <a:chExt cx="2220912" cy="2036762"/>
          </a:xfrm>
        </p:grpSpPr>
        <p:sp>
          <p:nvSpPr>
            <p:cNvPr id="5" name="Freeform 154">
              <a:extLst>
                <a:ext uri="{FF2B5EF4-FFF2-40B4-BE49-F238E27FC236}">
                  <a16:creationId xmlns:a16="http://schemas.microsoft.com/office/drawing/2014/main" id="{60148565-5FE4-4C4B-8948-D6E8623D6937}"/>
                </a:ext>
                <a:ext uri="{C183D7F6-B498-43B3-948B-1728B52AA6E4}">
                  <adec:decorative xmlns:adec="http://schemas.microsoft.com/office/drawing/2017/decorative" xmlns="" val="1"/>
                </a:ext>
              </a:extLst>
            </p:cNvPr>
            <p:cNvSpPr>
              <a:spLocks/>
            </p:cNvSpPr>
            <p:nvPr userDrawn="1"/>
          </p:nvSpPr>
          <p:spPr bwMode="auto">
            <a:xfrm>
              <a:off x="8283575" y="5011738"/>
              <a:ext cx="787400" cy="777875"/>
            </a:xfrm>
            <a:custGeom>
              <a:avLst/>
              <a:gdLst>
                <a:gd name="T0" fmla="*/ 56 w 248"/>
                <a:gd name="T1" fmla="*/ 245 h 245"/>
                <a:gd name="T2" fmla="*/ 0 w 248"/>
                <a:gd name="T3" fmla="*/ 175 h 245"/>
                <a:gd name="T4" fmla="*/ 96 w 248"/>
                <a:gd name="T5" fmla="*/ 0 h 245"/>
                <a:gd name="T6" fmla="*/ 248 w 248"/>
                <a:gd name="T7" fmla="*/ 188 h 245"/>
                <a:gd name="T8" fmla="*/ 56 w 248"/>
                <a:gd name="T9" fmla="*/ 245 h 245"/>
              </a:gdLst>
              <a:ahLst/>
              <a:cxnLst>
                <a:cxn ang="0">
                  <a:pos x="T0" y="T1"/>
                </a:cxn>
                <a:cxn ang="0">
                  <a:pos x="T2" y="T3"/>
                </a:cxn>
                <a:cxn ang="0">
                  <a:pos x="T4" y="T5"/>
                </a:cxn>
                <a:cxn ang="0">
                  <a:pos x="T6" y="T7"/>
                </a:cxn>
                <a:cxn ang="0">
                  <a:pos x="T8" y="T9"/>
                </a:cxn>
              </a:cxnLst>
              <a:rect l="0" t="0" r="r" b="b"/>
              <a:pathLst>
                <a:path w="248" h="245">
                  <a:moveTo>
                    <a:pt x="56" y="245"/>
                  </a:moveTo>
                  <a:cubicBezTo>
                    <a:pt x="48" y="215"/>
                    <a:pt x="28" y="190"/>
                    <a:pt x="0" y="175"/>
                  </a:cubicBezTo>
                  <a:cubicBezTo>
                    <a:pt x="96" y="0"/>
                    <a:pt x="96" y="0"/>
                    <a:pt x="96" y="0"/>
                  </a:cubicBezTo>
                  <a:cubicBezTo>
                    <a:pt x="170" y="40"/>
                    <a:pt x="224" y="107"/>
                    <a:pt x="248" y="188"/>
                  </a:cubicBezTo>
                  <a:lnTo>
                    <a:pt x="56" y="24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155">
              <a:extLst>
                <a:ext uri="{FF2B5EF4-FFF2-40B4-BE49-F238E27FC236}">
                  <a16:creationId xmlns:a16="http://schemas.microsoft.com/office/drawing/2014/main" id="{53379061-DF98-4367-9DAB-28F05A00D5B5}"/>
                </a:ext>
                <a:ext uri="{C183D7F6-B498-43B3-948B-1728B52AA6E4}">
                  <adec:decorative xmlns:adec="http://schemas.microsoft.com/office/drawing/2017/decorative" xmlns="" val="1"/>
                </a:ext>
              </a:extLst>
            </p:cNvPr>
            <p:cNvSpPr>
              <a:spLocks/>
            </p:cNvSpPr>
            <p:nvPr userDrawn="1"/>
          </p:nvSpPr>
          <p:spPr bwMode="auto">
            <a:xfrm>
              <a:off x="7764463" y="5087938"/>
              <a:ext cx="661987" cy="469900"/>
            </a:xfrm>
            <a:custGeom>
              <a:avLst/>
              <a:gdLst>
                <a:gd name="T0" fmla="*/ 152 w 209"/>
                <a:gd name="T1" fmla="*/ 148 h 148"/>
                <a:gd name="T2" fmla="*/ 34 w 209"/>
                <a:gd name="T3" fmla="*/ 136 h 148"/>
                <a:gd name="T4" fmla="*/ 0 w 209"/>
                <a:gd name="T5" fmla="*/ 20 h 148"/>
                <a:gd name="T6" fmla="*/ 209 w 209"/>
                <a:gd name="T7" fmla="*/ 43 h 148"/>
                <a:gd name="T8" fmla="*/ 152 w 209"/>
                <a:gd name="T9" fmla="*/ 148 h 148"/>
              </a:gdLst>
              <a:ahLst/>
              <a:cxnLst>
                <a:cxn ang="0">
                  <a:pos x="T0" y="T1"/>
                </a:cxn>
                <a:cxn ang="0">
                  <a:pos x="T2" y="T3"/>
                </a:cxn>
                <a:cxn ang="0">
                  <a:pos x="T4" y="T5"/>
                </a:cxn>
                <a:cxn ang="0">
                  <a:pos x="T6" y="T7"/>
                </a:cxn>
                <a:cxn ang="0">
                  <a:pos x="T8" y="T9"/>
                </a:cxn>
              </a:cxnLst>
              <a:rect l="0" t="0" r="r" b="b"/>
              <a:pathLst>
                <a:path w="209" h="148">
                  <a:moveTo>
                    <a:pt x="152" y="148"/>
                  </a:moveTo>
                  <a:cubicBezTo>
                    <a:pt x="116" y="128"/>
                    <a:pt x="73" y="124"/>
                    <a:pt x="34" y="136"/>
                  </a:cubicBezTo>
                  <a:cubicBezTo>
                    <a:pt x="0" y="20"/>
                    <a:pt x="0" y="20"/>
                    <a:pt x="0" y="20"/>
                  </a:cubicBezTo>
                  <a:cubicBezTo>
                    <a:pt x="70" y="0"/>
                    <a:pt x="145" y="8"/>
                    <a:pt x="209" y="43"/>
                  </a:cubicBezTo>
                  <a:lnTo>
                    <a:pt x="152" y="148"/>
                  </a:ln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156">
              <a:extLst>
                <a:ext uri="{FF2B5EF4-FFF2-40B4-BE49-F238E27FC236}">
                  <a16:creationId xmlns:a16="http://schemas.microsoft.com/office/drawing/2014/main" id="{C3D4C209-19A5-4799-ABB1-467F9A9E6BCD}"/>
                </a:ext>
                <a:ext uri="{C183D7F6-B498-43B3-948B-1728B52AA6E4}">
                  <adec:decorative xmlns:adec="http://schemas.microsoft.com/office/drawing/2017/decorative" xmlns="" val="1"/>
                </a:ext>
              </a:extLst>
            </p:cNvPr>
            <p:cNvSpPr>
              <a:spLocks/>
            </p:cNvSpPr>
            <p:nvPr userDrawn="1"/>
          </p:nvSpPr>
          <p:spPr bwMode="auto">
            <a:xfrm>
              <a:off x="7078663" y="4967288"/>
              <a:ext cx="742950" cy="742950"/>
            </a:xfrm>
            <a:custGeom>
              <a:avLst/>
              <a:gdLst>
                <a:gd name="T0" fmla="*/ 158 w 234"/>
                <a:gd name="T1" fmla="*/ 234 h 234"/>
                <a:gd name="T2" fmla="*/ 0 w 234"/>
                <a:gd name="T3" fmla="*/ 148 h 234"/>
                <a:gd name="T4" fmla="*/ 183 w 234"/>
                <a:gd name="T5" fmla="*/ 0 h 234"/>
                <a:gd name="T6" fmla="*/ 234 w 234"/>
                <a:gd name="T7" fmla="*/ 173 h 234"/>
                <a:gd name="T8" fmla="*/ 158 w 234"/>
                <a:gd name="T9" fmla="*/ 234 h 234"/>
              </a:gdLst>
              <a:ahLst/>
              <a:cxnLst>
                <a:cxn ang="0">
                  <a:pos x="T0" y="T1"/>
                </a:cxn>
                <a:cxn ang="0">
                  <a:pos x="T2" y="T3"/>
                </a:cxn>
                <a:cxn ang="0">
                  <a:pos x="T4" y="T5"/>
                </a:cxn>
                <a:cxn ang="0">
                  <a:pos x="T6" y="T7"/>
                </a:cxn>
                <a:cxn ang="0">
                  <a:pos x="T8" y="T9"/>
                </a:cxn>
              </a:cxnLst>
              <a:rect l="0" t="0" r="r" b="b"/>
              <a:pathLst>
                <a:path w="234" h="234">
                  <a:moveTo>
                    <a:pt x="158" y="234"/>
                  </a:moveTo>
                  <a:cubicBezTo>
                    <a:pt x="0" y="148"/>
                    <a:pt x="0" y="148"/>
                    <a:pt x="0" y="148"/>
                  </a:cubicBezTo>
                  <a:cubicBezTo>
                    <a:pt x="39" y="76"/>
                    <a:pt x="104" y="24"/>
                    <a:pt x="183" y="0"/>
                  </a:cubicBezTo>
                  <a:cubicBezTo>
                    <a:pt x="234" y="173"/>
                    <a:pt x="234" y="173"/>
                    <a:pt x="234" y="173"/>
                  </a:cubicBezTo>
                  <a:cubicBezTo>
                    <a:pt x="201" y="183"/>
                    <a:pt x="175" y="204"/>
                    <a:pt x="158" y="234"/>
                  </a:cubicBezTo>
                  <a:close/>
                </a:path>
              </a:pathLst>
            </a:custGeom>
            <a:solidFill>
              <a:srgbClr val="0064A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reeform 157">
              <a:extLst>
                <a:ext uri="{FF2B5EF4-FFF2-40B4-BE49-F238E27FC236}">
                  <a16:creationId xmlns:a16="http://schemas.microsoft.com/office/drawing/2014/main" id="{26EAF102-34D9-42D6-99C4-D02C877E4F50}"/>
                </a:ext>
                <a:ext uri="{C183D7F6-B498-43B3-948B-1728B52AA6E4}">
                  <adec:decorative xmlns:adec="http://schemas.microsoft.com/office/drawing/2017/decorative" xmlns="" val="1"/>
                </a:ext>
              </a:extLst>
            </p:cNvPr>
            <p:cNvSpPr>
              <a:spLocks/>
            </p:cNvSpPr>
            <p:nvPr userDrawn="1"/>
          </p:nvSpPr>
          <p:spPr bwMode="auto">
            <a:xfrm>
              <a:off x="8429625" y="5707063"/>
              <a:ext cx="530225" cy="687387"/>
            </a:xfrm>
            <a:custGeom>
              <a:avLst/>
              <a:gdLst>
                <a:gd name="T0" fmla="*/ 123 w 167"/>
                <a:gd name="T1" fmla="*/ 217 h 217"/>
                <a:gd name="T2" fmla="*/ 0 w 167"/>
                <a:gd name="T3" fmla="*/ 150 h 217"/>
                <a:gd name="T4" fmla="*/ 12 w 167"/>
                <a:gd name="T5" fmla="*/ 40 h 217"/>
                <a:gd name="T6" fmla="*/ 146 w 167"/>
                <a:gd name="T7" fmla="*/ 0 h 217"/>
                <a:gd name="T8" fmla="*/ 123 w 167"/>
                <a:gd name="T9" fmla="*/ 217 h 217"/>
              </a:gdLst>
              <a:ahLst/>
              <a:cxnLst>
                <a:cxn ang="0">
                  <a:pos x="T0" y="T1"/>
                </a:cxn>
                <a:cxn ang="0">
                  <a:pos x="T2" y="T3"/>
                </a:cxn>
                <a:cxn ang="0">
                  <a:pos x="T4" y="T5"/>
                </a:cxn>
                <a:cxn ang="0">
                  <a:pos x="T6" y="T7"/>
                </a:cxn>
                <a:cxn ang="0">
                  <a:pos x="T8" y="T9"/>
                </a:cxn>
              </a:cxnLst>
              <a:rect l="0" t="0" r="r" b="b"/>
              <a:pathLst>
                <a:path w="167" h="217">
                  <a:moveTo>
                    <a:pt x="123" y="217"/>
                  </a:moveTo>
                  <a:cubicBezTo>
                    <a:pt x="0" y="150"/>
                    <a:pt x="0" y="150"/>
                    <a:pt x="0" y="150"/>
                  </a:cubicBezTo>
                  <a:cubicBezTo>
                    <a:pt x="18" y="116"/>
                    <a:pt x="23" y="77"/>
                    <a:pt x="12" y="40"/>
                  </a:cubicBezTo>
                  <a:cubicBezTo>
                    <a:pt x="146" y="0"/>
                    <a:pt x="146" y="0"/>
                    <a:pt x="146" y="0"/>
                  </a:cubicBezTo>
                  <a:cubicBezTo>
                    <a:pt x="167" y="73"/>
                    <a:pt x="159" y="150"/>
                    <a:pt x="123" y="217"/>
                  </a:cubicBezTo>
                  <a:close/>
                </a:path>
              </a:pathLst>
            </a:custGeom>
            <a:solidFill>
              <a:srgbClr val="FFD2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158">
              <a:extLst>
                <a:ext uri="{FF2B5EF4-FFF2-40B4-BE49-F238E27FC236}">
                  <a16:creationId xmlns:a16="http://schemas.microsoft.com/office/drawing/2014/main" id="{13780927-66BA-406E-96DE-C19D047F0209}"/>
                </a:ext>
                <a:ext uri="{C183D7F6-B498-43B3-948B-1728B52AA6E4}">
                  <adec:decorative xmlns:adec="http://schemas.microsoft.com/office/drawing/2017/decorative" xmlns="" val="1"/>
                </a:ext>
              </a:extLst>
            </p:cNvPr>
            <p:cNvSpPr>
              <a:spLocks/>
            </p:cNvSpPr>
            <p:nvPr userDrawn="1"/>
          </p:nvSpPr>
          <p:spPr bwMode="auto">
            <a:xfrm>
              <a:off x="6850063" y="5453063"/>
              <a:ext cx="717550" cy="763587"/>
            </a:xfrm>
            <a:custGeom>
              <a:avLst/>
              <a:gdLst>
                <a:gd name="T0" fmla="*/ 24 w 226"/>
                <a:gd name="T1" fmla="*/ 241 h 241"/>
                <a:gd name="T2" fmla="*/ 50 w 226"/>
                <a:gd name="T3" fmla="*/ 0 h 241"/>
                <a:gd name="T4" fmla="*/ 226 w 226"/>
                <a:gd name="T5" fmla="*/ 96 h 241"/>
                <a:gd name="T6" fmla="*/ 216 w 226"/>
                <a:gd name="T7" fmla="*/ 184 h 241"/>
                <a:gd name="T8" fmla="*/ 24 w 226"/>
                <a:gd name="T9" fmla="*/ 241 h 241"/>
              </a:gdLst>
              <a:ahLst/>
              <a:cxnLst>
                <a:cxn ang="0">
                  <a:pos x="T0" y="T1"/>
                </a:cxn>
                <a:cxn ang="0">
                  <a:pos x="T2" y="T3"/>
                </a:cxn>
                <a:cxn ang="0">
                  <a:pos x="T4" y="T5"/>
                </a:cxn>
                <a:cxn ang="0">
                  <a:pos x="T6" y="T7"/>
                </a:cxn>
                <a:cxn ang="0">
                  <a:pos x="T8" y="T9"/>
                </a:cxn>
              </a:cxnLst>
              <a:rect l="0" t="0" r="r" b="b"/>
              <a:pathLst>
                <a:path w="226" h="241">
                  <a:moveTo>
                    <a:pt x="24" y="241"/>
                  </a:moveTo>
                  <a:cubicBezTo>
                    <a:pt x="0" y="160"/>
                    <a:pt x="10" y="74"/>
                    <a:pt x="50" y="0"/>
                  </a:cubicBezTo>
                  <a:cubicBezTo>
                    <a:pt x="226" y="96"/>
                    <a:pt x="226" y="96"/>
                    <a:pt x="226" y="96"/>
                  </a:cubicBezTo>
                  <a:cubicBezTo>
                    <a:pt x="211" y="123"/>
                    <a:pt x="207" y="154"/>
                    <a:pt x="216" y="184"/>
                  </a:cubicBezTo>
                  <a:lnTo>
                    <a:pt x="24" y="241"/>
                  </a:lnTo>
                  <a:close/>
                </a:path>
              </a:pathLst>
            </a:custGeom>
            <a:solidFill>
              <a:srgbClr val="FFD2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159">
              <a:extLst>
                <a:ext uri="{FF2B5EF4-FFF2-40B4-BE49-F238E27FC236}">
                  <a16:creationId xmlns:a16="http://schemas.microsoft.com/office/drawing/2014/main" id="{4AE8B37E-E71B-47C8-BF04-263088B98D74}"/>
                </a:ext>
                <a:ext uri="{C183D7F6-B498-43B3-948B-1728B52AA6E4}">
                  <adec:decorative xmlns:adec="http://schemas.microsoft.com/office/drawing/2017/decorative" xmlns="" val="1"/>
                </a:ext>
              </a:extLst>
            </p:cNvPr>
            <p:cNvSpPr>
              <a:spLocks/>
            </p:cNvSpPr>
            <p:nvPr userDrawn="1"/>
          </p:nvSpPr>
          <p:spPr bwMode="auto">
            <a:xfrm>
              <a:off x="7132638" y="6073775"/>
              <a:ext cx="650875" cy="666750"/>
            </a:xfrm>
            <a:custGeom>
              <a:avLst/>
              <a:gdLst>
                <a:gd name="T0" fmla="*/ 138 w 205"/>
                <a:gd name="T1" fmla="*/ 210 h 210"/>
                <a:gd name="T2" fmla="*/ 0 w 205"/>
                <a:gd name="T3" fmla="*/ 40 h 210"/>
                <a:gd name="T4" fmla="*/ 134 w 205"/>
                <a:gd name="T5" fmla="*/ 0 h 210"/>
                <a:gd name="T6" fmla="*/ 205 w 205"/>
                <a:gd name="T7" fmla="*/ 87 h 210"/>
                <a:gd name="T8" fmla="*/ 138 w 205"/>
                <a:gd name="T9" fmla="*/ 210 h 210"/>
              </a:gdLst>
              <a:ahLst/>
              <a:cxnLst>
                <a:cxn ang="0">
                  <a:pos x="T0" y="T1"/>
                </a:cxn>
                <a:cxn ang="0">
                  <a:pos x="T2" y="T3"/>
                </a:cxn>
                <a:cxn ang="0">
                  <a:pos x="T4" y="T5"/>
                </a:cxn>
                <a:cxn ang="0">
                  <a:pos x="T6" y="T7"/>
                </a:cxn>
                <a:cxn ang="0">
                  <a:pos x="T8" y="T9"/>
                </a:cxn>
              </a:cxnLst>
              <a:rect l="0" t="0" r="r" b="b"/>
              <a:pathLst>
                <a:path w="205" h="210">
                  <a:moveTo>
                    <a:pt x="138" y="210"/>
                  </a:moveTo>
                  <a:cubicBezTo>
                    <a:pt x="71" y="174"/>
                    <a:pt x="22" y="113"/>
                    <a:pt x="0" y="40"/>
                  </a:cubicBezTo>
                  <a:cubicBezTo>
                    <a:pt x="134" y="0"/>
                    <a:pt x="134" y="0"/>
                    <a:pt x="134" y="0"/>
                  </a:cubicBezTo>
                  <a:cubicBezTo>
                    <a:pt x="145" y="38"/>
                    <a:pt x="170" y="69"/>
                    <a:pt x="205" y="87"/>
                  </a:cubicBezTo>
                  <a:lnTo>
                    <a:pt x="138" y="21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60">
              <a:extLst>
                <a:ext uri="{FF2B5EF4-FFF2-40B4-BE49-F238E27FC236}">
                  <a16:creationId xmlns:a16="http://schemas.microsoft.com/office/drawing/2014/main" id="{BD30E00B-1F47-4E8E-961F-DDBE06B8B49A}"/>
                </a:ext>
                <a:ext uri="{C183D7F6-B498-43B3-948B-1728B52AA6E4}">
                  <adec:decorative xmlns:adec="http://schemas.microsoft.com/office/drawing/2017/decorative" xmlns="" val="1"/>
                </a:ext>
              </a:extLst>
            </p:cNvPr>
            <p:cNvSpPr>
              <a:spLocks/>
            </p:cNvSpPr>
            <p:nvPr userDrawn="1"/>
          </p:nvSpPr>
          <p:spPr bwMode="auto">
            <a:xfrm>
              <a:off x="7583488" y="6369050"/>
              <a:ext cx="712787" cy="561975"/>
            </a:xfrm>
            <a:custGeom>
              <a:avLst/>
              <a:gdLst>
                <a:gd name="T0" fmla="*/ 141 w 225"/>
                <a:gd name="T1" fmla="*/ 177 h 177"/>
                <a:gd name="T2" fmla="*/ 0 w 225"/>
                <a:gd name="T3" fmla="*/ 141 h 177"/>
                <a:gd name="T4" fmla="*/ 76 w 225"/>
                <a:gd name="T5" fmla="*/ 0 h 177"/>
                <a:gd name="T6" fmla="*/ 180 w 225"/>
                <a:gd name="T7" fmla="*/ 11 h 177"/>
                <a:gd name="T8" fmla="*/ 225 w 225"/>
                <a:gd name="T9" fmla="*/ 165 h 177"/>
                <a:gd name="T10" fmla="*/ 141 w 225"/>
                <a:gd name="T11" fmla="*/ 177 h 177"/>
              </a:gdLst>
              <a:ahLst/>
              <a:cxnLst>
                <a:cxn ang="0">
                  <a:pos x="T0" y="T1"/>
                </a:cxn>
                <a:cxn ang="0">
                  <a:pos x="T2" y="T3"/>
                </a:cxn>
                <a:cxn ang="0">
                  <a:pos x="T4" y="T5"/>
                </a:cxn>
                <a:cxn ang="0">
                  <a:pos x="T6" y="T7"/>
                </a:cxn>
                <a:cxn ang="0">
                  <a:pos x="T8" y="T9"/>
                </a:cxn>
                <a:cxn ang="0">
                  <a:pos x="T10" y="T11"/>
                </a:cxn>
              </a:cxnLst>
              <a:rect l="0" t="0" r="r" b="b"/>
              <a:pathLst>
                <a:path w="225" h="177">
                  <a:moveTo>
                    <a:pt x="141" y="177"/>
                  </a:moveTo>
                  <a:cubicBezTo>
                    <a:pt x="92" y="177"/>
                    <a:pt x="44" y="165"/>
                    <a:pt x="0" y="141"/>
                  </a:cubicBezTo>
                  <a:cubicBezTo>
                    <a:pt x="76" y="0"/>
                    <a:pt x="76" y="0"/>
                    <a:pt x="76" y="0"/>
                  </a:cubicBezTo>
                  <a:cubicBezTo>
                    <a:pt x="108" y="18"/>
                    <a:pt x="145" y="21"/>
                    <a:pt x="180" y="11"/>
                  </a:cubicBezTo>
                  <a:cubicBezTo>
                    <a:pt x="225" y="165"/>
                    <a:pt x="225" y="165"/>
                    <a:pt x="225" y="165"/>
                  </a:cubicBezTo>
                  <a:cubicBezTo>
                    <a:pt x="197" y="173"/>
                    <a:pt x="169" y="177"/>
                    <a:pt x="141" y="177"/>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61">
              <a:extLst>
                <a:ext uri="{FF2B5EF4-FFF2-40B4-BE49-F238E27FC236}">
                  <a16:creationId xmlns:a16="http://schemas.microsoft.com/office/drawing/2014/main" id="{EB84ED9D-BA08-4D53-B92D-9180F32E816F}"/>
                </a:ext>
                <a:ext uri="{C183D7F6-B498-43B3-948B-1728B52AA6E4}">
                  <adec:decorative xmlns:adec="http://schemas.microsoft.com/office/drawing/2017/decorative" xmlns="" val="1"/>
                </a:ext>
              </a:extLst>
            </p:cNvPr>
            <p:cNvSpPr>
              <a:spLocks/>
            </p:cNvSpPr>
            <p:nvPr userDrawn="1"/>
          </p:nvSpPr>
          <p:spPr bwMode="auto">
            <a:xfrm>
              <a:off x="8188325" y="6216650"/>
              <a:ext cx="777875" cy="787400"/>
            </a:xfrm>
            <a:custGeom>
              <a:avLst/>
              <a:gdLst>
                <a:gd name="T0" fmla="*/ 57 w 245"/>
                <a:gd name="T1" fmla="*/ 248 h 248"/>
                <a:gd name="T2" fmla="*/ 0 w 245"/>
                <a:gd name="T3" fmla="*/ 56 h 248"/>
                <a:gd name="T4" fmla="*/ 69 w 245"/>
                <a:gd name="T5" fmla="*/ 0 h 248"/>
                <a:gd name="T6" fmla="*/ 245 w 245"/>
                <a:gd name="T7" fmla="*/ 96 h 248"/>
                <a:gd name="T8" fmla="*/ 57 w 245"/>
                <a:gd name="T9" fmla="*/ 248 h 248"/>
              </a:gdLst>
              <a:ahLst/>
              <a:cxnLst>
                <a:cxn ang="0">
                  <a:pos x="T0" y="T1"/>
                </a:cxn>
                <a:cxn ang="0">
                  <a:pos x="T2" y="T3"/>
                </a:cxn>
                <a:cxn ang="0">
                  <a:pos x="T4" y="T5"/>
                </a:cxn>
                <a:cxn ang="0">
                  <a:pos x="T6" y="T7"/>
                </a:cxn>
                <a:cxn ang="0">
                  <a:pos x="T8" y="T9"/>
                </a:cxn>
              </a:cxnLst>
              <a:rect l="0" t="0" r="r" b="b"/>
              <a:pathLst>
                <a:path w="245" h="248">
                  <a:moveTo>
                    <a:pt x="57" y="248"/>
                  </a:moveTo>
                  <a:cubicBezTo>
                    <a:pt x="0" y="56"/>
                    <a:pt x="0" y="56"/>
                    <a:pt x="0" y="56"/>
                  </a:cubicBezTo>
                  <a:cubicBezTo>
                    <a:pt x="30" y="47"/>
                    <a:pt x="54" y="28"/>
                    <a:pt x="69" y="0"/>
                  </a:cubicBezTo>
                  <a:cubicBezTo>
                    <a:pt x="245" y="96"/>
                    <a:pt x="245" y="96"/>
                    <a:pt x="245" y="96"/>
                  </a:cubicBezTo>
                  <a:cubicBezTo>
                    <a:pt x="204" y="170"/>
                    <a:pt x="138" y="224"/>
                    <a:pt x="57" y="248"/>
                  </a:cubicBezTo>
                  <a:close/>
                </a:path>
              </a:pathLst>
            </a:custGeom>
            <a:solidFill>
              <a:srgbClr val="0064A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Oval 12"/>
          <p:cNvSpPr/>
          <p:nvPr/>
        </p:nvSpPr>
        <p:spPr>
          <a:xfrm>
            <a:off x="6893793" y="2733642"/>
            <a:ext cx="1874082" cy="1770623"/>
          </a:xfrm>
          <a:prstGeom prst="ellipse">
            <a:avLst/>
          </a:prstGeom>
          <a:solidFill>
            <a:schemeClr val="tx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Can Only View &amp; Process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Employees </a:t>
            </a:r>
            <a:r>
              <a:rPr kumimoji="0" lang="en-US" sz="1600" b="1" i="0" u="none" strike="noStrike" kern="1200" cap="none" spc="0" normalizeH="0" baseline="0" noProof="0" dirty="0" smtClean="0">
                <a:ln>
                  <a:noFill/>
                </a:ln>
                <a:solidFill>
                  <a:prstClr val="white"/>
                </a:solidFill>
                <a:effectLst/>
                <a:uLnTx/>
                <a:uFillTx/>
                <a:latin typeface="Calibri"/>
                <a:ea typeface="+mn-ea"/>
                <a:cs typeface="+mn-cs"/>
              </a:rPr>
              <a:t>Authorized</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a:off x="5203393" y="3190734"/>
            <a:ext cx="138991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Absences</a:t>
            </a:r>
          </a:p>
        </p:txBody>
      </p:sp>
      <p:sp>
        <p:nvSpPr>
          <p:cNvPr id="16" name="TextBox 15"/>
          <p:cNvSpPr txBox="1"/>
          <p:nvPr/>
        </p:nvSpPr>
        <p:spPr>
          <a:xfrm>
            <a:off x="6015789" y="1592639"/>
            <a:ext cx="120714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Hire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Rehire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Retire</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Term</a:t>
            </a:r>
          </a:p>
        </p:txBody>
      </p:sp>
      <p:sp>
        <p:nvSpPr>
          <p:cNvPr id="17" name="TextBox 16"/>
          <p:cNvSpPr txBox="1"/>
          <p:nvPr/>
        </p:nvSpPr>
        <p:spPr>
          <a:xfrm>
            <a:off x="8679725" y="2234984"/>
            <a:ext cx="15187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Recruiting</a:t>
            </a:r>
          </a:p>
        </p:txBody>
      </p:sp>
      <p:sp>
        <p:nvSpPr>
          <p:cNvPr id="18" name="TextBox 17"/>
          <p:cNvSpPr txBox="1"/>
          <p:nvPr/>
        </p:nvSpPr>
        <p:spPr>
          <a:xfrm>
            <a:off x="8366786" y="4955918"/>
            <a:ext cx="147504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Funding</a:t>
            </a:r>
          </a:p>
        </p:txBody>
      </p:sp>
      <p:sp>
        <p:nvSpPr>
          <p:cNvPr id="19" name="TextBox 18"/>
          <p:cNvSpPr txBox="1"/>
          <p:nvPr/>
        </p:nvSpPr>
        <p:spPr>
          <a:xfrm>
            <a:off x="7400106" y="1943049"/>
            <a:ext cx="12796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PayPath</a:t>
            </a:r>
          </a:p>
        </p:txBody>
      </p:sp>
      <p:sp>
        <p:nvSpPr>
          <p:cNvPr id="20" name="TextBox 19"/>
          <p:cNvSpPr txBox="1"/>
          <p:nvPr/>
        </p:nvSpPr>
        <p:spPr>
          <a:xfrm>
            <a:off x="7062393" y="5192961"/>
            <a:ext cx="130439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Reports</a:t>
            </a:r>
          </a:p>
        </p:txBody>
      </p:sp>
      <p:sp>
        <p:nvSpPr>
          <p:cNvPr id="21" name="TextBox 20"/>
          <p:cNvSpPr txBox="1"/>
          <p:nvPr/>
        </p:nvSpPr>
        <p:spPr>
          <a:xfrm>
            <a:off x="5919537" y="4339124"/>
            <a:ext cx="132365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Lookup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r>
            <a:br>
              <a:rPr kumimoji="0" lang="en-US" sz="1800" b="0" i="0" u="none" strike="noStrike" kern="1200" cap="none" spc="0" normalizeH="0" baseline="0" noProof="0" dirty="0" smtClean="0">
                <a:ln>
                  <a:noFill/>
                </a:ln>
                <a:solidFill>
                  <a:prstClr val="black"/>
                </a:solidFill>
                <a:effectLst/>
                <a:uLnTx/>
                <a:uFillTx/>
                <a:latin typeface="Calibri"/>
                <a:ea typeface="+mn-ea"/>
                <a:cs typeface="+mn-cs"/>
              </a:rPr>
            </a:b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Job </a:t>
            </a:r>
            <a:r>
              <a:rPr kumimoji="0" lang="en-US" sz="1800" b="0" i="0" u="none" strike="noStrike" kern="1200" cap="none" spc="0" normalizeH="0" baseline="0" noProof="0" dirty="0">
                <a:ln>
                  <a:noFill/>
                </a:ln>
                <a:solidFill>
                  <a:prstClr val="black"/>
                </a:solidFill>
                <a:effectLst/>
                <a:uLnTx/>
                <a:uFillTx/>
                <a:latin typeface="Calibri"/>
                <a:ea typeface="+mn-ea"/>
                <a:cs typeface="+mn-cs"/>
              </a:rPr>
              <a:t>I</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nfo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8998582" y="3609583"/>
            <a:ext cx="102372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Forms</a:t>
            </a:r>
          </a:p>
        </p:txBody>
      </p:sp>
      <p:grpSp>
        <p:nvGrpSpPr>
          <p:cNvPr id="60" name="Group 59"/>
          <p:cNvGrpSpPr/>
          <p:nvPr/>
        </p:nvGrpSpPr>
        <p:grpSpPr>
          <a:xfrm>
            <a:off x="1636694" y="3051201"/>
            <a:ext cx="3298749" cy="1489074"/>
            <a:chOff x="1636694" y="3051201"/>
            <a:chExt cx="3298749" cy="1489074"/>
          </a:xfrm>
        </p:grpSpPr>
        <p:sp>
          <p:nvSpPr>
            <p:cNvPr id="26" name="Rectangle 212">
              <a:extLst>
                <a:ext uri="{FF2B5EF4-FFF2-40B4-BE49-F238E27FC236}">
                  <a16:creationId xmlns:a16="http://schemas.microsoft.com/office/drawing/2014/main" id="{0533D191-F83E-4AD7-9970-0D1D91C024FD}"/>
                </a:ext>
                <a:ext uri="{C183D7F6-B498-43B3-948B-1728B52AA6E4}">
                  <adec:decorative xmlns="" xmlns:adec="http://schemas.microsoft.com/office/drawing/2017/decorative" val="1"/>
                </a:ext>
              </a:extLst>
            </p:cNvPr>
            <p:cNvSpPr>
              <a:spLocks noChangeArrowheads="1"/>
            </p:cNvSpPr>
            <p:nvPr/>
          </p:nvSpPr>
          <p:spPr bwMode="auto">
            <a:xfrm>
              <a:off x="2971845" y="3051201"/>
              <a:ext cx="930664" cy="3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14">
              <a:extLst>
                <a:ext uri="{FF2B5EF4-FFF2-40B4-BE49-F238E27FC236}">
                  <a16:creationId xmlns:a16="http://schemas.microsoft.com/office/drawing/2014/main" id="{432DB7C5-29D1-4F2B-AA79-1F4B42C3DF7C}"/>
                </a:ext>
                <a:ext uri="{C183D7F6-B498-43B3-948B-1728B52AA6E4}">
                  <adec:decorative xmlns="" xmlns:adec="http://schemas.microsoft.com/office/drawing/2017/decorative" val="1"/>
                </a:ext>
              </a:extLst>
            </p:cNvPr>
            <p:cNvSpPr>
              <a:spLocks noChangeArrowheads="1"/>
            </p:cNvSpPr>
            <p:nvPr/>
          </p:nvSpPr>
          <p:spPr bwMode="auto">
            <a:xfrm>
              <a:off x="2971845" y="3433895"/>
              <a:ext cx="930664" cy="3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Rectangle 216">
              <a:extLst>
                <a:ext uri="{FF2B5EF4-FFF2-40B4-BE49-F238E27FC236}">
                  <a16:creationId xmlns:a16="http://schemas.microsoft.com/office/drawing/2014/main" id="{ED22014E-736F-44F3-B709-1700EF278FA6}"/>
                </a:ext>
                <a:ext uri="{C183D7F6-B498-43B3-948B-1728B52AA6E4}">
                  <adec:decorative xmlns="" xmlns:adec="http://schemas.microsoft.com/office/drawing/2017/decorative" val="1"/>
                </a:ext>
              </a:extLst>
            </p:cNvPr>
            <p:cNvSpPr>
              <a:spLocks noChangeArrowheads="1"/>
            </p:cNvSpPr>
            <p:nvPr/>
          </p:nvSpPr>
          <p:spPr bwMode="auto">
            <a:xfrm>
              <a:off x="2971845" y="3819043"/>
              <a:ext cx="930664" cy="3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218">
              <a:extLst>
                <a:ext uri="{FF2B5EF4-FFF2-40B4-BE49-F238E27FC236}">
                  <a16:creationId xmlns:a16="http://schemas.microsoft.com/office/drawing/2014/main" id="{52EDA220-B294-4737-8892-2DC55509A1C3}"/>
                </a:ext>
                <a:ext uri="{C183D7F6-B498-43B3-948B-1728B52AA6E4}">
                  <adec:decorative xmlns="" xmlns:adec="http://schemas.microsoft.com/office/drawing/2017/decorative" val="1"/>
                </a:ext>
              </a:extLst>
            </p:cNvPr>
            <p:cNvSpPr>
              <a:spLocks noChangeArrowheads="1"/>
            </p:cNvSpPr>
            <p:nvPr/>
          </p:nvSpPr>
          <p:spPr bwMode="auto">
            <a:xfrm>
              <a:off x="2971845" y="4201738"/>
              <a:ext cx="930664" cy="3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235">
              <a:extLst>
                <a:ext uri="{FF2B5EF4-FFF2-40B4-BE49-F238E27FC236}">
                  <a16:creationId xmlns:a16="http://schemas.microsoft.com/office/drawing/2014/main" id="{2C62B015-7E86-484C-A69E-0E75EFEEF3CF}"/>
                </a:ext>
                <a:ext uri="{C183D7F6-B498-43B3-948B-1728B52AA6E4}">
                  <adec:decorative xmlns="" xmlns:adec="http://schemas.microsoft.com/office/drawing/2017/decorative" val="1"/>
                </a:ext>
              </a:extLst>
            </p:cNvPr>
            <p:cNvSpPr>
              <a:spLocks/>
            </p:cNvSpPr>
            <p:nvPr/>
          </p:nvSpPr>
          <p:spPr bwMode="auto">
            <a:xfrm>
              <a:off x="3902509" y="3051201"/>
              <a:ext cx="409083" cy="605933"/>
            </a:xfrm>
            <a:custGeom>
              <a:avLst/>
              <a:gdLst>
                <a:gd name="T0" fmla="*/ 0 w 400"/>
                <a:gd name="T1" fmla="*/ 276 h 494"/>
                <a:gd name="T2" fmla="*/ 400 w 400"/>
                <a:gd name="T3" fmla="*/ 494 h 494"/>
                <a:gd name="T4" fmla="*/ 400 w 400"/>
                <a:gd name="T5" fmla="*/ 410 h 494"/>
                <a:gd name="T6" fmla="*/ 0 w 400"/>
                <a:gd name="T7" fmla="*/ 0 h 494"/>
                <a:gd name="T8" fmla="*/ 0 w 400"/>
                <a:gd name="T9" fmla="*/ 276 h 494"/>
              </a:gdLst>
              <a:ahLst/>
              <a:cxnLst>
                <a:cxn ang="0">
                  <a:pos x="T0" y="T1"/>
                </a:cxn>
                <a:cxn ang="0">
                  <a:pos x="T2" y="T3"/>
                </a:cxn>
                <a:cxn ang="0">
                  <a:pos x="T4" y="T5"/>
                </a:cxn>
                <a:cxn ang="0">
                  <a:pos x="T6" y="T7"/>
                </a:cxn>
                <a:cxn ang="0">
                  <a:pos x="T8" y="T9"/>
                </a:cxn>
              </a:cxnLst>
              <a:rect l="0" t="0" r="r" b="b"/>
              <a:pathLst>
                <a:path w="400" h="494">
                  <a:moveTo>
                    <a:pt x="0" y="276"/>
                  </a:moveTo>
                  <a:lnTo>
                    <a:pt x="400" y="494"/>
                  </a:lnTo>
                  <a:lnTo>
                    <a:pt x="400" y="410"/>
                  </a:lnTo>
                  <a:lnTo>
                    <a:pt x="0" y="0"/>
                  </a:lnTo>
                  <a:lnTo>
                    <a:pt x="0" y="276"/>
                  </a:ln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Freeform 236">
              <a:extLst>
                <a:ext uri="{FF2B5EF4-FFF2-40B4-BE49-F238E27FC236}">
                  <a16:creationId xmlns:a16="http://schemas.microsoft.com/office/drawing/2014/main" id="{05BB6B84-FB46-410C-84AD-9C6CB7698EF8}"/>
                </a:ext>
                <a:ext uri="{C183D7F6-B498-43B3-948B-1728B52AA6E4}">
                  <adec:decorative xmlns="" xmlns:adec="http://schemas.microsoft.com/office/drawing/2017/decorative" val="1"/>
                </a:ext>
              </a:extLst>
            </p:cNvPr>
            <p:cNvSpPr>
              <a:spLocks/>
            </p:cNvSpPr>
            <p:nvPr/>
          </p:nvSpPr>
          <p:spPr bwMode="auto">
            <a:xfrm>
              <a:off x="3902509" y="3051201"/>
              <a:ext cx="409083" cy="605933"/>
            </a:xfrm>
            <a:custGeom>
              <a:avLst/>
              <a:gdLst>
                <a:gd name="T0" fmla="*/ 0 w 400"/>
                <a:gd name="T1" fmla="*/ 276 h 494"/>
                <a:gd name="T2" fmla="*/ 400 w 400"/>
                <a:gd name="T3" fmla="*/ 494 h 494"/>
                <a:gd name="T4" fmla="*/ 400 w 400"/>
                <a:gd name="T5" fmla="*/ 410 h 494"/>
                <a:gd name="T6" fmla="*/ 0 w 400"/>
                <a:gd name="T7" fmla="*/ 0 h 494"/>
                <a:gd name="T8" fmla="*/ 0 w 400"/>
                <a:gd name="T9" fmla="*/ 276 h 494"/>
              </a:gdLst>
              <a:ahLst/>
              <a:cxnLst>
                <a:cxn ang="0">
                  <a:pos x="T0" y="T1"/>
                </a:cxn>
                <a:cxn ang="0">
                  <a:pos x="T2" y="T3"/>
                </a:cxn>
                <a:cxn ang="0">
                  <a:pos x="T4" y="T5"/>
                </a:cxn>
                <a:cxn ang="0">
                  <a:pos x="T6" y="T7"/>
                </a:cxn>
                <a:cxn ang="0">
                  <a:pos x="T8" y="T9"/>
                </a:cxn>
              </a:cxnLst>
              <a:rect l="0" t="0" r="r" b="b"/>
              <a:pathLst>
                <a:path w="400" h="494">
                  <a:moveTo>
                    <a:pt x="0" y="276"/>
                  </a:moveTo>
                  <a:lnTo>
                    <a:pt x="400" y="494"/>
                  </a:lnTo>
                  <a:lnTo>
                    <a:pt x="400" y="410"/>
                  </a:lnTo>
                  <a:lnTo>
                    <a:pt x="0" y="0"/>
                  </a:lnTo>
                  <a:lnTo>
                    <a:pt x="0" y="2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237">
              <a:extLst>
                <a:ext uri="{FF2B5EF4-FFF2-40B4-BE49-F238E27FC236}">
                  <a16:creationId xmlns:a16="http://schemas.microsoft.com/office/drawing/2014/main" id="{E3971AB7-E2A9-4E31-8AA1-2F0AAC08BF5D}"/>
                </a:ext>
                <a:ext uri="{C183D7F6-B498-43B3-948B-1728B52AA6E4}">
                  <adec:decorative xmlns="" xmlns:adec="http://schemas.microsoft.com/office/drawing/2017/decorative" val="1"/>
                </a:ext>
              </a:extLst>
            </p:cNvPr>
            <p:cNvSpPr>
              <a:spLocks/>
            </p:cNvSpPr>
            <p:nvPr/>
          </p:nvSpPr>
          <p:spPr bwMode="auto">
            <a:xfrm>
              <a:off x="3902509" y="3433895"/>
              <a:ext cx="409083" cy="350803"/>
            </a:xfrm>
            <a:custGeom>
              <a:avLst/>
              <a:gdLst>
                <a:gd name="T0" fmla="*/ 0 w 400"/>
                <a:gd name="T1" fmla="*/ 276 h 286"/>
                <a:gd name="T2" fmla="*/ 400 w 400"/>
                <a:gd name="T3" fmla="*/ 286 h 286"/>
                <a:gd name="T4" fmla="*/ 400 w 400"/>
                <a:gd name="T5" fmla="*/ 200 h 286"/>
                <a:gd name="T6" fmla="*/ 0 w 400"/>
                <a:gd name="T7" fmla="*/ 0 h 286"/>
                <a:gd name="T8" fmla="*/ 0 w 400"/>
                <a:gd name="T9" fmla="*/ 276 h 286"/>
              </a:gdLst>
              <a:ahLst/>
              <a:cxnLst>
                <a:cxn ang="0">
                  <a:pos x="T0" y="T1"/>
                </a:cxn>
                <a:cxn ang="0">
                  <a:pos x="T2" y="T3"/>
                </a:cxn>
                <a:cxn ang="0">
                  <a:pos x="T4" y="T5"/>
                </a:cxn>
                <a:cxn ang="0">
                  <a:pos x="T6" y="T7"/>
                </a:cxn>
                <a:cxn ang="0">
                  <a:pos x="T8" y="T9"/>
                </a:cxn>
              </a:cxnLst>
              <a:rect l="0" t="0" r="r" b="b"/>
              <a:pathLst>
                <a:path w="400" h="286">
                  <a:moveTo>
                    <a:pt x="0" y="276"/>
                  </a:moveTo>
                  <a:lnTo>
                    <a:pt x="400" y="286"/>
                  </a:lnTo>
                  <a:lnTo>
                    <a:pt x="400" y="200"/>
                  </a:lnTo>
                  <a:lnTo>
                    <a:pt x="0" y="0"/>
                  </a:lnTo>
                  <a:lnTo>
                    <a:pt x="0" y="27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238">
              <a:extLst>
                <a:ext uri="{FF2B5EF4-FFF2-40B4-BE49-F238E27FC236}">
                  <a16:creationId xmlns:a16="http://schemas.microsoft.com/office/drawing/2014/main" id="{88D05FCD-499A-40B5-8BCA-338323176988}"/>
                </a:ext>
                <a:ext uri="{C183D7F6-B498-43B3-948B-1728B52AA6E4}">
                  <adec:decorative xmlns="" xmlns:adec="http://schemas.microsoft.com/office/drawing/2017/decorative" val="1"/>
                </a:ext>
              </a:extLst>
            </p:cNvPr>
            <p:cNvSpPr>
              <a:spLocks/>
            </p:cNvSpPr>
            <p:nvPr/>
          </p:nvSpPr>
          <p:spPr bwMode="auto">
            <a:xfrm>
              <a:off x="3902509" y="3433895"/>
              <a:ext cx="409083" cy="350803"/>
            </a:xfrm>
            <a:custGeom>
              <a:avLst/>
              <a:gdLst>
                <a:gd name="T0" fmla="*/ 0 w 400"/>
                <a:gd name="T1" fmla="*/ 276 h 286"/>
                <a:gd name="T2" fmla="*/ 400 w 400"/>
                <a:gd name="T3" fmla="*/ 286 h 286"/>
                <a:gd name="T4" fmla="*/ 400 w 400"/>
                <a:gd name="T5" fmla="*/ 200 h 286"/>
                <a:gd name="T6" fmla="*/ 0 w 400"/>
                <a:gd name="T7" fmla="*/ 0 h 286"/>
                <a:gd name="T8" fmla="*/ 0 w 400"/>
                <a:gd name="T9" fmla="*/ 276 h 286"/>
              </a:gdLst>
              <a:ahLst/>
              <a:cxnLst>
                <a:cxn ang="0">
                  <a:pos x="T0" y="T1"/>
                </a:cxn>
                <a:cxn ang="0">
                  <a:pos x="T2" y="T3"/>
                </a:cxn>
                <a:cxn ang="0">
                  <a:pos x="T4" y="T5"/>
                </a:cxn>
                <a:cxn ang="0">
                  <a:pos x="T6" y="T7"/>
                </a:cxn>
                <a:cxn ang="0">
                  <a:pos x="T8" y="T9"/>
                </a:cxn>
              </a:cxnLst>
              <a:rect l="0" t="0" r="r" b="b"/>
              <a:pathLst>
                <a:path w="400" h="286">
                  <a:moveTo>
                    <a:pt x="0" y="276"/>
                  </a:moveTo>
                  <a:lnTo>
                    <a:pt x="400" y="286"/>
                  </a:lnTo>
                  <a:lnTo>
                    <a:pt x="400" y="200"/>
                  </a:lnTo>
                  <a:lnTo>
                    <a:pt x="0" y="0"/>
                  </a:lnTo>
                  <a:lnTo>
                    <a:pt x="0" y="2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Freeform 239">
              <a:extLst>
                <a:ext uri="{FF2B5EF4-FFF2-40B4-BE49-F238E27FC236}">
                  <a16:creationId xmlns:a16="http://schemas.microsoft.com/office/drawing/2014/main" id="{BB232304-005E-43CC-ABF1-36E57B176A11}"/>
                </a:ext>
                <a:ext uri="{C183D7F6-B498-43B3-948B-1728B52AA6E4}">
                  <adec:decorative xmlns="" xmlns:adec="http://schemas.microsoft.com/office/drawing/2017/decorative" val="1"/>
                </a:ext>
              </a:extLst>
            </p:cNvPr>
            <p:cNvSpPr>
              <a:spLocks/>
            </p:cNvSpPr>
            <p:nvPr/>
          </p:nvSpPr>
          <p:spPr bwMode="auto">
            <a:xfrm>
              <a:off x="3902509" y="3806777"/>
              <a:ext cx="409083" cy="350803"/>
            </a:xfrm>
            <a:custGeom>
              <a:avLst/>
              <a:gdLst>
                <a:gd name="T0" fmla="*/ 0 w 400"/>
                <a:gd name="T1" fmla="*/ 286 h 286"/>
                <a:gd name="T2" fmla="*/ 400 w 400"/>
                <a:gd name="T3" fmla="*/ 86 h 286"/>
                <a:gd name="T4" fmla="*/ 400 w 400"/>
                <a:gd name="T5" fmla="*/ 0 h 286"/>
                <a:gd name="T6" fmla="*/ 0 w 400"/>
                <a:gd name="T7" fmla="*/ 10 h 286"/>
                <a:gd name="T8" fmla="*/ 0 w 400"/>
                <a:gd name="T9" fmla="*/ 286 h 286"/>
              </a:gdLst>
              <a:ahLst/>
              <a:cxnLst>
                <a:cxn ang="0">
                  <a:pos x="T0" y="T1"/>
                </a:cxn>
                <a:cxn ang="0">
                  <a:pos x="T2" y="T3"/>
                </a:cxn>
                <a:cxn ang="0">
                  <a:pos x="T4" y="T5"/>
                </a:cxn>
                <a:cxn ang="0">
                  <a:pos x="T6" y="T7"/>
                </a:cxn>
                <a:cxn ang="0">
                  <a:pos x="T8" y="T9"/>
                </a:cxn>
              </a:cxnLst>
              <a:rect l="0" t="0" r="r" b="b"/>
              <a:pathLst>
                <a:path w="400" h="286">
                  <a:moveTo>
                    <a:pt x="0" y="286"/>
                  </a:moveTo>
                  <a:lnTo>
                    <a:pt x="400" y="86"/>
                  </a:lnTo>
                  <a:lnTo>
                    <a:pt x="400" y="0"/>
                  </a:lnTo>
                  <a:lnTo>
                    <a:pt x="0" y="10"/>
                  </a:lnTo>
                  <a:lnTo>
                    <a:pt x="0" y="2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Freeform 240">
              <a:extLst>
                <a:ext uri="{FF2B5EF4-FFF2-40B4-BE49-F238E27FC236}">
                  <a16:creationId xmlns:a16="http://schemas.microsoft.com/office/drawing/2014/main" id="{C10EA3C2-8648-4848-B2E5-36D27E49C4BE}"/>
                </a:ext>
                <a:ext uri="{C183D7F6-B498-43B3-948B-1728B52AA6E4}">
                  <adec:decorative xmlns="" xmlns:adec="http://schemas.microsoft.com/office/drawing/2017/decorative" val="1"/>
                </a:ext>
              </a:extLst>
            </p:cNvPr>
            <p:cNvSpPr>
              <a:spLocks/>
            </p:cNvSpPr>
            <p:nvPr/>
          </p:nvSpPr>
          <p:spPr bwMode="auto">
            <a:xfrm>
              <a:off x="3902509" y="3806777"/>
              <a:ext cx="409083" cy="350803"/>
            </a:xfrm>
            <a:custGeom>
              <a:avLst/>
              <a:gdLst>
                <a:gd name="T0" fmla="*/ 0 w 400"/>
                <a:gd name="T1" fmla="*/ 286 h 286"/>
                <a:gd name="T2" fmla="*/ 400 w 400"/>
                <a:gd name="T3" fmla="*/ 86 h 286"/>
                <a:gd name="T4" fmla="*/ 400 w 400"/>
                <a:gd name="T5" fmla="*/ 0 h 286"/>
                <a:gd name="T6" fmla="*/ 0 w 400"/>
                <a:gd name="T7" fmla="*/ 10 h 286"/>
                <a:gd name="T8" fmla="*/ 0 w 400"/>
                <a:gd name="T9" fmla="*/ 286 h 286"/>
              </a:gdLst>
              <a:ahLst/>
              <a:cxnLst>
                <a:cxn ang="0">
                  <a:pos x="T0" y="T1"/>
                </a:cxn>
                <a:cxn ang="0">
                  <a:pos x="T2" y="T3"/>
                </a:cxn>
                <a:cxn ang="0">
                  <a:pos x="T4" y="T5"/>
                </a:cxn>
                <a:cxn ang="0">
                  <a:pos x="T6" y="T7"/>
                </a:cxn>
                <a:cxn ang="0">
                  <a:pos x="T8" y="T9"/>
                </a:cxn>
              </a:cxnLst>
              <a:rect l="0" t="0" r="r" b="b"/>
              <a:pathLst>
                <a:path w="400" h="286">
                  <a:moveTo>
                    <a:pt x="0" y="286"/>
                  </a:moveTo>
                  <a:lnTo>
                    <a:pt x="400" y="86"/>
                  </a:lnTo>
                  <a:lnTo>
                    <a:pt x="400" y="0"/>
                  </a:lnTo>
                  <a:lnTo>
                    <a:pt x="0" y="10"/>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Freeform 241">
              <a:extLst>
                <a:ext uri="{FF2B5EF4-FFF2-40B4-BE49-F238E27FC236}">
                  <a16:creationId xmlns:a16="http://schemas.microsoft.com/office/drawing/2014/main" id="{1C30E25D-9D28-4F8F-8B65-A3F9463E03EE}"/>
                </a:ext>
                <a:ext uri="{C183D7F6-B498-43B3-948B-1728B52AA6E4}">
                  <adec:decorative xmlns="" xmlns:adec="http://schemas.microsoft.com/office/drawing/2017/decorative" val="1"/>
                </a:ext>
              </a:extLst>
            </p:cNvPr>
            <p:cNvSpPr>
              <a:spLocks/>
            </p:cNvSpPr>
            <p:nvPr/>
          </p:nvSpPr>
          <p:spPr bwMode="auto">
            <a:xfrm>
              <a:off x="3902509" y="3934342"/>
              <a:ext cx="409083" cy="605933"/>
            </a:xfrm>
            <a:custGeom>
              <a:avLst/>
              <a:gdLst>
                <a:gd name="T0" fmla="*/ 0 w 400"/>
                <a:gd name="T1" fmla="*/ 494 h 494"/>
                <a:gd name="T2" fmla="*/ 400 w 400"/>
                <a:gd name="T3" fmla="*/ 84 h 494"/>
                <a:gd name="T4" fmla="*/ 400 w 400"/>
                <a:gd name="T5" fmla="*/ 0 h 494"/>
                <a:gd name="T6" fmla="*/ 0 w 400"/>
                <a:gd name="T7" fmla="*/ 218 h 494"/>
                <a:gd name="T8" fmla="*/ 0 w 400"/>
                <a:gd name="T9" fmla="*/ 494 h 494"/>
              </a:gdLst>
              <a:ahLst/>
              <a:cxnLst>
                <a:cxn ang="0">
                  <a:pos x="T0" y="T1"/>
                </a:cxn>
                <a:cxn ang="0">
                  <a:pos x="T2" y="T3"/>
                </a:cxn>
                <a:cxn ang="0">
                  <a:pos x="T4" y="T5"/>
                </a:cxn>
                <a:cxn ang="0">
                  <a:pos x="T6" y="T7"/>
                </a:cxn>
                <a:cxn ang="0">
                  <a:pos x="T8" y="T9"/>
                </a:cxn>
              </a:cxnLst>
              <a:rect l="0" t="0" r="r" b="b"/>
              <a:pathLst>
                <a:path w="400" h="494">
                  <a:moveTo>
                    <a:pt x="0" y="494"/>
                  </a:moveTo>
                  <a:lnTo>
                    <a:pt x="400" y="84"/>
                  </a:lnTo>
                  <a:lnTo>
                    <a:pt x="400" y="0"/>
                  </a:lnTo>
                  <a:lnTo>
                    <a:pt x="0" y="218"/>
                  </a:lnTo>
                  <a:lnTo>
                    <a:pt x="0" y="49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Freeform 242">
              <a:extLst>
                <a:ext uri="{FF2B5EF4-FFF2-40B4-BE49-F238E27FC236}">
                  <a16:creationId xmlns:a16="http://schemas.microsoft.com/office/drawing/2014/main" id="{9CD0BB3E-47CB-4919-8FE4-8A31463DA6EC}"/>
                </a:ext>
                <a:ext uri="{C183D7F6-B498-43B3-948B-1728B52AA6E4}">
                  <adec:decorative xmlns="" xmlns:adec="http://schemas.microsoft.com/office/drawing/2017/decorative" val="1"/>
                </a:ext>
              </a:extLst>
            </p:cNvPr>
            <p:cNvSpPr>
              <a:spLocks/>
            </p:cNvSpPr>
            <p:nvPr/>
          </p:nvSpPr>
          <p:spPr bwMode="auto">
            <a:xfrm>
              <a:off x="3902509" y="3934342"/>
              <a:ext cx="409083" cy="605933"/>
            </a:xfrm>
            <a:custGeom>
              <a:avLst/>
              <a:gdLst>
                <a:gd name="T0" fmla="*/ 0 w 400"/>
                <a:gd name="T1" fmla="*/ 494 h 494"/>
                <a:gd name="T2" fmla="*/ 400 w 400"/>
                <a:gd name="T3" fmla="*/ 84 h 494"/>
                <a:gd name="T4" fmla="*/ 400 w 400"/>
                <a:gd name="T5" fmla="*/ 0 h 494"/>
                <a:gd name="T6" fmla="*/ 0 w 400"/>
                <a:gd name="T7" fmla="*/ 218 h 494"/>
                <a:gd name="T8" fmla="*/ 0 w 400"/>
                <a:gd name="T9" fmla="*/ 494 h 494"/>
              </a:gdLst>
              <a:ahLst/>
              <a:cxnLst>
                <a:cxn ang="0">
                  <a:pos x="T0" y="T1"/>
                </a:cxn>
                <a:cxn ang="0">
                  <a:pos x="T2" y="T3"/>
                </a:cxn>
                <a:cxn ang="0">
                  <a:pos x="T4" y="T5"/>
                </a:cxn>
                <a:cxn ang="0">
                  <a:pos x="T6" y="T7"/>
                </a:cxn>
                <a:cxn ang="0">
                  <a:pos x="T8" y="T9"/>
                </a:cxn>
              </a:cxnLst>
              <a:rect l="0" t="0" r="r" b="b"/>
              <a:pathLst>
                <a:path w="400" h="494">
                  <a:moveTo>
                    <a:pt x="0" y="494"/>
                  </a:moveTo>
                  <a:lnTo>
                    <a:pt x="400" y="84"/>
                  </a:lnTo>
                  <a:lnTo>
                    <a:pt x="400" y="0"/>
                  </a:lnTo>
                  <a:lnTo>
                    <a:pt x="0" y="218"/>
                  </a:lnTo>
                  <a:lnTo>
                    <a:pt x="0" y="4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244">
              <a:extLst>
                <a:ext uri="{FF2B5EF4-FFF2-40B4-BE49-F238E27FC236}">
                  <a16:creationId xmlns:a16="http://schemas.microsoft.com/office/drawing/2014/main" id="{E4F0C1BC-E911-4408-86C0-79C360CD76CB}"/>
                </a:ext>
                <a:ext uri="{C183D7F6-B498-43B3-948B-1728B52AA6E4}">
                  <adec:decorative xmlns="" xmlns:adec="http://schemas.microsoft.com/office/drawing/2017/decorative" val="1"/>
                </a:ext>
              </a:extLst>
            </p:cNvPr>
            <p:cNvSpPr>
              <a:spLocks/>
            </p:cNvSpPr>
            <p:nvPr/>
          </p:nvSpPr>
          <p:spPr bwMode="auto">
            <a:xfrm>
              <a:off x="3902509" y="3051201"/>
              <a:ext cx="409083" cy="605933"/>
            </a:xfrm>
            <a:custGeom>
              <a:avLst/>
              <a:gdLst>
                <a:gd name="T0" fmla="*/ 0 w 400"/>
                <a:gd name="T1" fmla="*/ 0 h 494"/>
                <a:gd name="T2" fmla="*/ 0 w 400"/>
                <a:gd name="T3" fmla="*/ 276 h 494"/>
                <a:gd name="T4" fmla="*/ 400 w 400"/>
                <a:gd name="T5" fmla="*/ 494 h 494"/>
                <a:gd name="T6" fmla="*/ 400 w 400"/>
                <a:gd name="T7" fmla="*/ 410 h 494"/>
                <a:gd name="T8" fmla="*/ 0 w 400"/>
                <a:gd name="T9" fmla="*/ 0 h 494"/>
              </a:gdLst>
              <a:ahLst/>
              <a:cxnLst>
                <a:cxn ang="0">
                  <a:pos x="T0" y="T1"/>
                </a:cxn>
                <a:cxn ang="0">
                  <a:pos x="T2" y="T3"/>
                </a:cxn>
                <a:cxn ang="0">
                  <a:pos x="T4" y="T5"/>
                </a:cxn>
                <a:cxn ang="0">
                  <a:pos x="T6" y="T7"/>
                </a:cxn>
                <a:cxn ang="0">
                  <a:pos x="T8" y="T9"/>
                </a:cxn>
              </a:cxnLst>
              <a:rect l="0" t="0" r="r" b="b"/>
              <a:pathLst>
                <a:path w="400" h="494">
                  <a:moveTo>
                    <a:pt x="0" y="0"/>
                  </a:moveTo>
                  <a:lnTo>
                    <a:pt x="0" y="276"/>
                  </a:lnTo>
                  <a:lnTo>
                    <a:pt x="400" y="494"/>
                  </a:lnTo>
                  <a:lnTo>
                    <a:pt x="400" y="4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Freeform 246">
              <a:extLst>
                <a:ext uri="{FF2B5EF4-FFF2-40B4-BE49-F238E27FC236}">
                  <a16:creationId xmlns:a16="http://schemas.microsoft.com/office/drawing/2014/main" id="{E633226C-54F9-47A9-99F8-1130EF3BF2AB}"/>
                </a:ext>
                <a:ext uri="{C183D7F6-B498-43B3-948B-1728B52AA6E4}">
                  <adec:decorative xmlns="" xmlns:adec="http://schemas.microsoft.com/office/drawing/2017/decorative" val="1"/>
                </a:ext>
              </a:extLst>
            </p:cNvPr>
            <p:cNvSpPr>
              <a:spLocks/>
            </p:cNvSpPr>
            <p:nvPr/>
          </p:nvSpPr>
          <p:spPr bwMode="auto">
            <a:xfrm>
              <a:off x="3902509" y="3433895"/>
              <a:ext cx="409083" cy="350803"/>
            </a:xfrm>
            <a:custGeom>
              <a:avLst/>
              <a:gdLst>
                <a:gd name="T0" fmla="*/ 0 w 400"/>
                <a:gd name="T1" fmla="*/ 0 h 286"/>
                <a:gd name="T2" fmla="*/ 0 w 400"/>
                <a:gd name="T3" fmla="*/ 276 h 286"/>
                <a:gd name="T4" fmla="*/ 400 w 400"/>
                <a:gd name="T5" fmla="*/ 286 h 286"/>
                <a:gd name="T6" fmla="*/ 400 w 400"/>
                <a:gd name="T7" fmla="*/ 200 h 286"/>
                <a:gd name="T8" fmla="*/ 0 w 400"/>
                <a:gd name="T9" fmla="*/ 0 h 286"/>
              </a:gdLst>
              <a:ahLst/>
              <a:cxnLst>
                <a:cxn ang="0">
                  <a:pos x="T0" y="T1"/>
                </a:cxn>
                <a:cxn ang="0">
                  <a:pos x="T2" y="T3"/>
                </a:cxn>
                <a:cxn ang="0">
                  <a:pos x="T4" y="T5"/>
                </a:cxn>
                <a:cxn ang="0">
                  <a:pos x="T6" y="T7"/>
                </a:cxn>
                <a:cxn ang="0">
                  <a:pos x="T8" y="T9"/>
                </a:cxn>
              </a:cxnLst>
              <a:rect l="0" t="0" r="r" b="b"/>
              <a:pathLst>
                <a:path w="400" h="286">
                  <a:moveTo>
                    <a:pt x="0" y="0"/>
                  </a:moveTo>
                  <a:lnTo>
                    <a:pt x="0" y="276"/>
                  </a:lnTo>
                  <a:lnTo>
                    <a:pt x="400" y="286"/>
                  </a:lnTo>
                  <a:lnTo>
                    <a:pt x="400" y="20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248">
              <a:extLst>
                <a:ext uri="{FF2B5EF4-FFF2-40B4-BE49-F238E27FC236}">
                  <a16:creationId xmlns:a16="http://schemas.microsoft.com/office/drawing/2014/main" id="{6A8C461B-0396-4695-8626-7984A1BF3381}"/>
                </a:ext>
                <a:ext uri="{C183D7F6-B498-43B3-948B-1728B52AA6E4}">
                  <adec:decorative xmlns="" xmlns:adec="http://schemas.microsoft.com/office/drawing/2017/decorative" val="1"/>
                </a:ext>
              </a:extLst>
            </p:cNvPr>
            <p:cNvSpPr>
              <a:spLocks/>
            </p:cNvSpPr>
            <p:nvPr/>
          </p:nvSpPr>
          <p:spPr bwMode="auto">
            <a:xfrm>
              <a:off x="3902509" y="3806777"/>
              <a:ext cx="409083" cy="350803"/>
            </a:xfrm>
            <a:custGeom>
              <a:avLst/>
              <a:gdLst>
                <a:gd name="T0" fmla="*/ 400 w 400"/>
                <a:gd name="T1" fmla="*/ 0 h 286"/>
                <a:gd name="T2" fmla="*/ 0 w 400"/>
                <a:gd name="T3" fmla="*/ 10 h 286"/>
                <a:gd name="T4" fmla="*/ 0 w 400"/>
                <a:gd name="T5" fmla="*/ 286 h 286"/>
                <a:gd name="T6" fmla="*/ 400 w 400"/>
                <a:gd name="T7" fmla="*/ 86 h 286"/>
                <a:gd name="T8" fmla="*/ 400 w 400"/>
                <a:gd name="T9" fmla="*/ 0 h 286"/>
              </a:gdLst>
              <a:ahLst/>
              <a:cxnLst>
                <a:cxn ang="0">
                  <a:pos x="T0" y="T1"/>
                </a:cxn>
                <a:cxn ang="0">
                  <a:pos x="T2" y="T3"/>
                </a:cxn>
                <a:cxn ang="0">
                  <a:pos x="T4" y="T5"/>
                </a:cxn>
                <a:cxn ang="0">
                  <a:pos x="T6" y="T7"/>
                </a:cxn>
                <a:cxn ang="0">
                  <a:pos x="T8" y="T9"/>
                </a:cxn>
              </a:cxnLst>
              <a:rect l="0" t="0" r="r" b="b"/>
              <a:pathLst>
                <a:path w="400" h="286">
                  <a:moveTo>
                    <a:pt x="400" y="0"/>
                  </a:moveTo>
                  <a:lnTo>
                    <a:pt x="0" y="10"/>
                  </a:lnTo>
                  <a:lnTo>
                    <a:pt x="0" y="286"/>
                  </a:lnTo>
                  <a:lnTo>
                    <a:pt x="400" y="86"/>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250">
              <a:extLst>
                <a:ext uri="{FF2B5EF4-FFF2-40B4-BE49-F238E27FC236}">
                  <a16:creationId xmlns:a16="http://schemas.microsoft.com/office/drawing/2014/main" id="{E391861B-252E-4FCD-906B-53C72C8264A5}"/>
                </a:ext>
                <a:ext uri="{C183D7F6-B498-43B3-948B-1728B52AA6E4}">
                  <adec:decorative xmlns="" xmlns:adec="http://schemas.microsoft.com/office/drawing/2017/decorative" val="1"/>
                </a:ext>
              </a:extLst>
            </p:cNvPr>
            <p:cNvSpPr>
              <a:spLocks/>
            </p:cNvSpPr>
            <p:nvPr/>
          </p:nvSpPr>
          <p:spPr bwMode="auto">
            <a:xfrm>
              <a:off x="3902509" y="3934342"/>
              <a:ext cx="409083" cy="605933"/>
            </a:xfrm>
            <a:custGeom>
              <a:avLst/>
              <a:gdLst>
                <a:gd name="T0" fmla="*/ 400 w 400"/>
                <a:gd name="T1" fmla="*/ 0 h 494"/>
                <a:gd name="T2" fmla="*/ 0 w 400"/>
                <a:gd name="T3" fmla="*/ 218 h 494"/>
                <a:gd name="T4" fmla="*/ 0 w 400"/>
                <a:gd name="T5" fmla="*/ 494 h 494"/>
                <a:gd name="T6" fmla="*/ 400 w 400"/>
                <a:gd name="T7" fmla="*/ 84 h 494"/>
                <a:gd name="T8" fmla="*/ 400 w 400"/>
                <a:gd name="T9" fmla="*/ 0 h 494"/>
              </a:gdLst>
              <a:ahLst/>
              <a:cxnLst>
                <a:cxn ang="0">
                  <a:pos x="T0" y="T1"/>
                </a:cxn>
                <a:cxn ang="0">
                  <a:pos x="T2" y="T3"/>
                </a:cxn>
                <a:cxn ang="0">
                  <a:pos x="T4" y="T5"/>
                </a:cxn>
                <a:cxn ang="0">
                  <a:pos x="T6" y="T7"/>
                </a:cxn>
                <a:cxn ang="0">
                  <a:pos x="T8" y="T9"/>
                </a:cxn>
              </a:cxnLst>
              <a:rect l="0" t="0" r="r" b="b"/>
              <a:pathLst>
                <a:path w="400" h="494">
                  <a:moveTo>
                    <a:pt x="400" y="0"/>
                  </a:moveTo>
                  <a:lnTo>
                    <a:pt x="0" y="218"/>
                  </a:lnTo>
                  <a:lnTo>
                    <a:pt x="0" y="494"/>
                  </a:lnTo>
                  <a:lnTo>
                    <a:pt x="400" y="84"/>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211">
              <a:extLst>
                <a:ext uri="{FF2B5EF4-FFF2-40B4-BE49-F238E27FC236}">
                  <a16:creationId xmlns:a16="http://schemas.microsoft.com/office/drawing/2014/main" id="{A937E230-181F-4FB0-8238-F67CCACE2DDE}"/>
                </a:ext>
                <a:ext uri="{C183D7F6-B498-43B3-948B-1728B52AA6E4}">
                  <adec:decorative xmlns="" xmlns:adec="http://schemas.microsoft.com/office/drawing/2017/decorative" val="1"/>
                </a:ext>
              </a:extLst>
            </p:cNvPr>
            <p:cNvSpPr>
              <a:spLocks noChangeArrowheads="1"/>
            </p:cNvSpPr>
            <p:nvPr/>
          </p:nvSpPr>
          <p:spPr bwMode="auto">
            <a:xfrm>
              <a:off x="1636694" y="3051201"/>
              <a:ext cx="2265815" cy="338537"/>
            </a:xfrm>
            <a:prstGeom prst="rect">
              <a:avLst/>
            </a:pr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Rectangle 213">
              <a:extLst>
                <a:ext uri="{FF2B5EF4-FFF2-40B4-BE49-F238E27FC236}">
                  <a16:creationId xmlns:a16="http://schemas.microsoft.com/office/drawing/2014/main" id="{5452590C-F954-416C-B38E-D7B18884DA0B}"/>
                </a:ext>
                <a:ext uri="{C183D7F6-B498-43B3-948B-1728B52AA6E4}">
                  <adec:decorative xmlns="" xmlns:adec="http://schemas.microsoft.com/office/drawing/2017/decorative" val="1"/>
                </a:ext>
              </a:extLst>
            </p:cNvPr>
            <p:cNvSpPr>
              <a:spLocks noChangeArrowheads="1"/>
            </p:cNvSpPr>
            <p:nvPr/>
          </p:nvSpPr>
          <p:spPr bwMode="auto">
            <a:xfrm>
              <a:off x="1636694" y="3433895"/>
              <a:ext cx="2265815" cy="338537"/>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Rectangle 215">
              <a:extLst>
                <a:ext uri="{FF2B5EF4-FFF2-40B4-BE49-F238E27FC236}">
                  <a16:creationId xmlns:a16="http://schemas.microsoft.com/office/drawing/2014/main" id="{20D2928D-50D2-400F-9513-1B278EF3EB85}"/>
                </a:ext>
                <a:ext uri="{C183D7F6-B498-43B3-948B-1728B52AA6E4}">
                  <adec:decorative xmlns="" xmlns:adec="http://schemas.microsoft.com/office/drawing/2017/decorative" val="1"/>
                </a:ext>
              </a:extLst>
            </p:cNvPr>
            <p:cNvSpPr>
              <a:spLocks noChangeArrowheads="1"/>
            </p:cNvSpPr>
            <p:nvPr/>
          </p:nvSpPr>
          <p:spPr bwMode="auto">
            <a:xfrm>
              <a:off x="1636694" y="3819043"/>
              <a:ext cx="2265815" cy="338537"/>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ctangle 217">
              <a:extLst>
                <a:ext uri="{FF2B5EF4-FFF2-40B4-BE49-F238E27FC236}">
                  <a16:creationId xmlns:a16="http://schemas.microsoft.com/office/drawing/2014/main" id="{D41D0A1B-B730-4233-8BA4-18E8AB5156D6}"/>
                </a:ext>
                <a:ext uri="{C183D7F6-B498-43B3-948B-1728B52AA6E4}">
                  <adec:decorative xmlns="" xmlns:adec="http://schemas.microsoft.com/office/drawing/2017/decorative" val="1"/>
                </a:ext>
              </a:extLst>
            </p:cNvPr>
            <p:cNvSpPr>
              <a:spLocks noChangeArrowheads="1"/>
            </p:cNvSpPr>
            <p:nvPr/>
          </p:nvSpPr>
          <p:spPr bwMode="auto">
            <a:xfrm>
              <a:off x="1636694" y="4201738"/>
              <a:ext cx="2265815" cy="33853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251">
              <a:extLst>
                <a:ext uri="{FF2B5EF4-FFF2-40B4-BE49-F238E27FC236}">
                  <a16:creationId xmlns:a16="http://schemas.microsoft.com/office/drawing/2014/main" id="{EBC94889-2E32-40A1-AB9F-C330BDCB277E}"/>
                </a:ext>
                <a:ext uri="{C183D7F6-B498-43B3-948B-1728B52AA6E4}">
                  <adec:decorative xmlns="" xmlns:adec="http://schemas.microsoft.com/office/drawing/2017/decorative" val="1"/>
                </a:ext>
              </a:extLst>
            </p:cNvPr>
            <p:cNvSpPr>
              <a:spLocks noChangeArrowheads="1"/>
            </p:cNvSpPr>
            <p:nvPr/>
          </p:nvSpPr>
          <p:spPr bwMode="auto">
            <a:xfrm>
              <a:off x="4311592" y="3554101"/>
              <a:ext cx="347720" cy="103033"/>
            </a:xfrm>
            <a:prstGeom prst="rect">
              <a:avLst/>
            </a:pr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Rectangle 252">
              <a:extLst>
                <a:ext uri="{FF2B5EF4-FFF2-40B4-BE49-F238E27FC236}">
                  <a16:creationId xmlns:a16="http://schemas.microsoft.com/office/drawing/2014/main" id="{246EAB2F-D19F-4619-B28C-DB7B091EB383}"/>
                </a:ext>
                <a:ext uri="{C183D7F6-B498-43B3-948B-1728B52AA6E4}">
                  <adec:decorative xmlns="" xmlns:adec="http://schemas.microsoft.com/office/drawing/2017/decorative" val="1"/>
                </a:ext>
              </a:extLst>
            </p:cNvPr>
            <p:cNvSpPr>
              <a:spLocks noChangeArrowheads="1"/>
            </p:cNvSpPr>
            <p:nvPr/>
          </p:nvSpPr>
          <p:spPr bwMode="auto">
            <a:xfrm>
              <a:off x="4311592" y="3679212"/>
              <a:ext cx="347720" cy="105486"/>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Rectangle 253">
              <a:extLst>
                <a:ext uri="{FF2B5EF4-FFF2-40B4-BE49-F238E27FC236}">
                  <a16:creationId xmlns:a16="http://schemas.microsoft.com/office/drawing/2014/main" id="{93792820-9C59-4D79-90C3-0B269FB259D7}"/>
                </a:ext>
                <a:ext uri="{C183D7F6-B498-43B3-948B-1728B52AA6E4}">
                  <adec:decorative xmlns="" xmlns:adec="http://schemas.microsoft.com/office/drawing/2017/decorative" val="1"/>
                </a:ext>
              </a:extLst>
            </p:cNvPr>
            <p:cNvSpPr>
              <a:spLocks noChangeArrowheads="1"/>
            </p:cNvSpPr>
            <p:nvPr/>
          </p:nvSpPr>
          <p:spPr bwMode="auto">
            <a:xfrm>
              <a:off x="4311592" y="3806777"/>
              <a:ext cx="347720" cy="105486"/>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Rectangle 254">
              <a:extLst>
                <a:ext uri="{FF2B5EF4-FFF2-40B4-BE49-F238E27FC236}">
                  <a16:creationId xmlns:a16="http://schemas.microsoft.com/office/drawing/2014/main" id="{EB8FC936-F335-4F95-9BAB-56998FAC62AD}"/>
                </a:ext>
                <a:ext uri="{C183D7F6-B498-43B3-948B-1728B52AA6E4}">
                  <adec:decorative xmlns="" xmlns:adec="http://schemas.microsoft.com/office/drawing/2017/decorative" val="1"/>
                </a:ext>
              </a:extLst>
            </p:cNvPr>
            <p:cNvSpPr>
              <a:spLocks noChangeArrowheads="1"/>
            </p:cNvSpPr>
            <p:nvPr/>
          </p:nvSpPr>
          <p:spPr bwMode="auto">
            <a:xfrm>
              <a:off x="4311592" y="3934342"/>
              <a:ext cx="347720" cy="10303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255">
              <a:extLst>
                <a:ext uri="{FF2B5EF4-FFF2-40B4-BE49-F238E27FC236}">
                  <a16:creationId xmlns:a16="http://schemas.microsoft.com/office/drawing/2014/main" id="{F42A30C4-2BD0-40FE-8EEB-2E9024B34434}"/>
                </a:ext>
                <a:ext uri="{C183D7F6-B498-43B3-948B-1728B52AA6E4}">
                  <adec:decorative xmlns="" xmlns:adec="http://schemas.microsoft.com/office/drawing/2017/decorative" val="1"/>
                </a:ext>
              </a:extLst>
            </p:cNvPr>
            <p:cNvSpPr>
              <a:spLocks/>
            </p:cNvSpPr>
            <p:nvPr/>
          </p:nvSpPr>
          <p:spPr bwMode="auto">
            <a:xfrm>
              <a:off x="4657267" y="3340675"/>
              <a:ext cx="200451" cy="316459"/>
            </a:xfrm>
            <a:custGeom>
              <a:avLst/>
              <a:gdLst>
                <a:gd name="T0" fmla="*/ 196 w 196"/>
                <a:gd name="T1" fmla="*/ 258 h 258"/>
                <a:gd name="T2" fmla="*/ 0 w 196"/>
                <a:gd name="T3" fmla="*/ 258 h 258"/>
                <a:gd name="T4" fmla="*/ 0 w 196"/>
                <a:gd name="T5" fmla="*/ 0 h 258"/>
                <a:gd name="T6" fmla="*/ 196 w 196"/>
                <a:gd name="T7" fmla="*/ 258 h 258"/>
              </a:gdLst>
              <a:ahLst/>
              <a:cxnLst>
                <a:cxn ang="0">
                  <a:pos x="T0" y="T1"/>
                </a:cxn>
                <a:cxn ang="0">
                  <a:pos x="T2" y="T3"/>
                </a:cxn>
                <a:cxn ang="0">
                  <a:pos x="T4" y="T5"/>
                </a:cxn>
                <a:cxn ang="0">
                  <a:pos x="T6" y="T7"/>
                </a:cxn>
              </a:cxnLst>
              <a:rect l="0" t="0" r="r" b="b"/>
              <a:pathLst>
                <a:path w="196" h="258">
                  <a:moveTo>
                    <a:pt x="196" y="258"/>
                  </a:moveTo>
                  <a:lnTo>
                    <a:pt x="0" y="258"/>
                  </a:lnTo>
                  <a:lnTo>
                    <a:pt x="0" y="0"/>
                  </a:lnTo>
                  <a:lnTo>
                    <a:pt x="196" y="258"/>
                  </a:ln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256">
              <a:extLst>
                <a:ext uri="{FF2B5EF4-FFF2-40B4-BE49-F238E27FC236}">
                  <a16:creationId xmlns:a16="http://schemas.microsoft.com/office/drawing/2014/main" id="{556216EC-5CDF-4B48-B0EB-32E577D382F0}"/>
                </a:ext>
                <a:ext uri="{C183D7F6-B498-43B3-948B-1728B52AA6E4}">
                  <adec:decorative xmlns="" xmlns:adec="http://schemas.microsoft.com/office/drawing/2017/decorative" val="1"/>
                </a:ext>
              </a:extLst>
            </p:cNvPr>
            <p:cNvSpPr>
              <a:spLocks/>
            </p:cNvSpPr>
            <p:nvPr/>
          </p:nvSpPr>
          <p:spPr bwMode="auto">
            <a:xfrm>
              <a:off x="4659312" y="3679212"/>
              <a:ext cx="276131" cy="105486"/>
            </a:xfrm>
            <a:custGeom>
              <a:avLst/>
              <a:gdLst>
                <a:gd name="T0" fmla="*/ 270 w 270"/>
                <a:gd name="T1" fmla="*/ 86 h 86"/>
                <a:gd name="T2" fmla="*/ 0 w 270"/>
                <a:gd name="T3" fmla="*/ 86 h 86"/>
                <a:gd name="T4" fmla="*/ 0 w 270"/>
                <a:gd name="T5" fmla="*/ 0 h 86"/>
                <a:gd name="T6" fmla="*/ 204 w 270"/>
                <a:gd name="T7" fmla="*/ 0 h 86"/>
                <a:gd name="T8" fmla="*/ 270 w 270"/>
                <a:gd name="T9" fmla="*/ 86 h 86"/>
              </a:gdLst>
              <a:ahLst/>
              <a:cxnLst>
                <a:cxn ang="0">
                  <a:pos x="T0" y="T1"/>
                </a:cxn>
                <a:cxn ang="0">
                  <a:pos x="T2" y="T3"/>
                </a:cxn>
                <a:cxn ang="0">
                  <a:pos x="T4" y="T5"/>
                </a:cxn>
                <a:cxn ang="0">
                  <a:pos x="T6" y="T7"/>
                </a:cxn>
                <a:cxn ang="0">
                  <a:pos x="T8" y="T9"/>
                </a:cxn>
              </a:cxnLst>
              <a:rect l="0" t="0" r="r" b="b"/>
              <a:pathLst>
                <a:path w="270" h="86">
                  <a:moveTo>
                    <a:pt x="270" y="86"/>
                  </a:moveTo>
                  <a:lnTo>
                    <a:pt x="0" y="86"/>
                  </a:lnTo>
                  <a:lnTo>
                    <a:pt x="0" y="0"/>
                  </a:lnTo>
                  <a:lnTo>
                    <a:pt x="204" y="0"/>
                  </a:lnTo>
                  <a:lnTo>
                    <a:pt x="270" y="8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257">
              <a:extLst>
                <a:ext uri="{FF2B5EF4-FFF2-40B4-BE49-F238E27FC236}">
                  <a16:creationId xmlns:a16="http://schemas.microsoft.com/office/drawing/2014/main" id="{F33CD8B7-9D36-4304-AB9C-C527B9DFD2FB}"/>
                </a:ext>
                <a:ext uri="{C183D7F6-B498-43B3-948B-1728B52AA6E4}">
                  <adec:decorative xmlns="" xmlns:adec="http://schemas.microsoft.com/office/drawing/2017/decorative" val="1"/>
                </a:ext>
              </a:extLst>
            </p:cNvPr>
            <p:cNvSpPr>
              <a:spLocks/>
            </p:cNvSpPr>
            <p:nvPr/>
          </p:nvSpPr>
          <p:spPr bwMode="auto">
            <a:xfrm>
              <a:off x="4657267" y="3934342"/>
              <a:ext cx="200451" cy="316459"/>
            </a:xfrm>
            <a:custGeom>
              <a:avLst/>
              <a:gdLst>
                <a:gd name="T0" fmla="*/ 196 w 196"/>
                <a:gd name="T1" fmla="*/ 0 h 258"/>
                <a:gd name="T2" fmla="*/ 0 w 196"/>
                <a:gd name="T3" fmla="*/ 0 h 258"/>
                <a:gd name="T4" fmla="*/ 0 w 196"/>
                <a:gd name="T5" fmla="*/ 258 h 258"/>
                <a:gd name="T6" fmla="*/ 196 w 196"/>
                <a:gd name="T7" fmla="*/ 0 h 258"/>
              </a:gdLst>
              <a:ahLst/>
              <a:cxnLst>
                <a:cxn ang="0">
                  <a:pos x="T0" y="T1"/>
                </a:cxn>
                <a:cxn ang="0">
                  <a:pos x="T2" y="T3"/>
                </a:cxn>
                <a:cxn ang="0">
                  <a:pos x="T4" y="T5"/>
                </a:cxn>
                <a:cxn ang="0">
                  <a:pos x="T6" y="T7"/>
                </a:cxn>
              </a:cxnLst>
              <a:rect l="0" t="0" r="r" b="b"/>
              <a:pathLst>
                <a:path w="196" h="258">
                  <a:moveTo>
                    <a:pt x="196" y="0"/>
                  </a:moveTo>
                  <a:lnTo>
                    <a:pt x="0" y="0"/>
                  </a:lnTo>
                  <a:lnTo>
                    <a:pt x="0" y="258"/>
                  </a:lnTo>
                  <a:lnTo>
                    <a:pt x="19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258">
              <a:extLst>
                <a:ext uri="{FF2B5EF4-FFF2-40B4-BE49-F238E27FC236}">
                  <a16:creationId xmlns:a16="http://schemas.microsoft.com/office/drawing/2014/main" id="{7104999F-0A62-4ECD-AE95-3F3617105E92}"/>
                </a:ext>
                <a:ext uri="{C183D7F6-B498-43B3-948B-1728B52AA6E4}">
                  <adec:decorative xmlns="" xmlns:adec="http://schemas.microsoft.com/office/drawing/2017/decorative" val="1"/>
                </a:ext>
              </a:extLst>
            </p:cNvPr>
            <p:cNvSpPr>
              <a:spLocks/>
            </p:cNvSpPr>
            <p:nvPr/>
          </p:nvSpPr>
          <p:spPr bwMode="auto">
            <a:xfrm>
              <a:off x="4659312" y="3806777"/>
              <a:ext cx="276131" cy="105486"/>
            </a:xfrm>
            <a:custGeom>
              <a:avLst/>
              <a:gdLst>
                <a:gd name="T0" fmla="*/ 270 w 270"/>
                <a:gd name="T1" fmla="*/ 0 h 86"/>
                <a:gd name="T2" fmla="*/ 0 w 270"/>
                <a:gd name="T3" fmla="*/ 0 h 86"/>
                <a:gd name="T4" fmla="*/ 0 w 270"/>
                <a:gd name="T5" fmla="*/ 86 h 86"/>
                <a:gd name="T6" fmla="*/ 204 w 270"/>
                <a:gd name="T7" fmla="*/ 86 h 86"/>
                <a:gd name="T8" fmla="*/ 270 w 270"/>
                <a:gd name="T9" fmla="*/ 0 h 86"/>
              </a:gdLst>
              <a:ahLst/>
              <a:cxnLst>
                <a:cxn ang="0">
                  <a:pos x="T0" y="T1"/>
                </a:cxn>
                <a:cxn ang="0">
                  <a:pos x="T2" y="T3"/>
                </a:cxn>
                <a:cxn ang="0">
                  <a:pos x="T4" y="T5"/>
                </a:cxn>
                <a:cxn ang="0">
                  <a:pos x="T6" y="T7"/>
                </a:cxn>
                <a:cxn ang="0">
                  <a:pos x="T8" y="T9"/>
                </a:cxn>
              </a:cxnLst>
              <a:rect l="0" t="0" r="r" b="b"/>
              <a:pathLst>
                <a:path w="270" h="86">
                  <a:moveTo>
                    <a:pt x="270" y="0"/>
                  </a:moveTo>
                  <a:lnTo>
                    <a:pt x="0" y="0"/>
                  </a:lnTo>
                  <a:lnTo>
                    <a:pt x="0" y="86"/>
                  </a:lnTo>
                  <a:lnTo>
                    <a:pt x="204" y="86"/>
                  </a:lnTo>
                  <a:lnTo>
                    <a:pt x="27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243">
              <a:extLst>
                <a:ext uri="{FF2B5EF4-FFF2-40B4-BE49-F238E27FC236}">
                  <a16:creationId xmlns:a16="http://schemas.microsoft.com/office/drawing/2014/main" id="{9CD0BA89-DB3A-4C6D-915A-89DA0C9C2AB1}"/>
                </a:ext>
                <a:ext uri="{C183D7F6-B498-43B3-948B-1728B52AA6E4}">
                  <adec:decorative xmlns="" xmlns:adec="http://schemas.microsoft.com/office/drawing/2017/decorative" val="1"/>
                </a:ext>
              </a:extLst>
            </p:cNvPr>
            <p:cNvSpPr>
              <a:spLocks/>
            </p:cNvSpPr>
            <p:nvPr/>
          </p:nvSpPr>
          <p:spPr bwMode="auto">
            <a:xfrm>
              <a:off x="3908338" y="3062093"/>
              <a:ext cx="409083" cy="605933"/>
            </a:xfrm>
            <a:custGeom>
              <a:avLst/>
              <a:gdLst>
                <a:gd name="T0" fmla="*/ 0 w 400"/>
                <a:gd name="T1" fmla="*/ 0 h 494"/>
                <a:gd name="T2" fmla="*/ 0 w 400"/>
                <a:gd name="T3" fmla="*/ 276 h 494"/>
                <a:gd name="T4" fmla="*/ 400 w 400"/>
                <a:gd name="T5" fmla="*/ 494 h 494"/>
                <a:gd name="T6" fmla="*/ 400 w 400"/>
                <a:gd name="T7" fmla="*/ 410 h 494"/>
                <a:gd name="T8" fmla="*/ 0 w 400"/>
                <a:gd name="T9" fmla="*/ 0 h 494"/>
              </a:gdLst>
              <a:ahLst/>
              <a:cxnLst>
                <a:cxn ang="0">
                  <a:pos x="T0" y="T1"/>
                </a:cxn>
                <a:cxn ang="0">
                  <a:pos x="T2" y="T3"/>
                </a:cxn>
                <a:cxn ang="0">
                  <a:pos x="T4" y="T5"/>
                </a:cxn>
                <a:cxn ang="0">
                  <a:pos x="T6" y="T7"/>
                </a:cxn>
                <a:cxn ang="0">
                  <a:pos x="T8" y="T9"/>
                </a:cxn>
              </a:cxnLst>
              <a:rect l="0" t="0" r="r" b="b"/>
              <a:pathLst>
                <a:path w="400" h="494">
                  <a:moveTo>
                    <a:pt x="0" y="0"/>
                  </a:moveTo>
                  <a:lnTo>
                    <a:pt x="0" y="276"/>
                  </a:lnTo>
                  <a:lnTo>
                    <a:pt x="400" y="494"/>
                  </a:lnTo>
                  <a:lnTo>
                    <a:pt x="400" y="410"/>
                  </a:lnTo>
                  <a:lnTo>
                    <a:pt x="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Freeform 245">
              <a:extLst>
                <a:ext uri="{FF2B5EF4-FFF2-40B4-BE49-F238E27FC236}">
                  <a16:creationId xmlns:a16="http://schemas.microsoft.com/office/drawing/2014/main" id="{10BDF724-4FCE-4158-B0EE-D2934DC51B0F}"/>
                </a:ext>
                <a:ext uri="{C183D7F6-B498-43B3-948B-1728B52AA6E4}">
                  <adec:decorative xmlns="" xmlns:adec="http://schemas.microsoft.com/office/drawing/2017/decorative" val="1"/>
                </a:ext>
              </a:extLst>
            </p:cNvPr>
            <p:cNvSpPr>
              <a:spLocks/>
            </p:cNvSpPr>
            <p:nvPr/>
          </p:nvSpPr>
          <p:spPr bwMode="auto">
            <a:xfrm>
              <a:off x="3902509" y="3433895"/>
              <a:ext cx="409083" cy="350803"/>
            </a:xfrm>
            <a:custGeom>
              <a:avLst/>
              <a:gdLst>
                <a:gd name="T0" fmla="*/ 0 w 400"/>
                <a:gd name="T1" fmla="*/ 0 h 286"/>
                <a:gd name="T2" fmla="*/ 0 w 400"/>
                <a:gd name="T3" fmla="*/ 276 h 286"/>
                <a:gd name="T4" fmla="*/ 400 w 400"/>
                <a:gd name="T5" fmla="*/ 286 h 286"/>
                <a:gd name="T6" fmla="*/ 400 w 400"/>
                <a:gd name="T7" fmla="*/ 200 h 286"/>
                <a:gd name="T8" fmla="*/ 0 w 400"/>
                <a:gd name="T9" fmla="*/ 0 h 286"/>
              </a:gdLst>
              <a:ahLst/>
              <a:cxnLst>
                <a:cxn ang="0">
                  <a:pos x="T0" y="T1"/>
                </a:cxn>
                <a:cxn ang="0">
                  <a:pos x="T2" y="T3"/>
                </a:cxn>
                <a:cxn ang="0">
                  <a:pos x="T4" y="T5"/>
                </a:cxn>
                <a:cxn ang="0">
                  <a:pos x="T6" y="T7"/>
                </a:cxn>
                <a:cxn ang="0">
                  <a:pos x="T8" y="T9"/>
                </a:cxn>
              </a:cxnLst>
              <a:rect l="0" t="0" r="r" b="b"/>
              <a:pathLst>
                <a:path w="400" h="286">
                  <a:moveTo>
                    <a:pt x="0" y="0"/>
                  </a:moveTo>
                  <a:lnTo>
                    <a:pt x="0" y="276"/>
                  </a:lnTo>
                  <a:lnTo>
                    <a:pt x="400" y="286"/>
                  </a:lnTo>
                  <a:lnTo>
                    <a:pt x="400" y="200"/>
                  </a:lnTo>
                  <a:lnTo>
                    <a:pt x="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Freeform 247">
              <a:extLst>
                <a:ext uri="{FF2B5EF4-FFF2-40B4-BE49-F238E27FC236}">
                  <a16:creationId xmlns:a16="http://schemas.microsoft.com/office/drawing/2014/main" id="{76BA3CA4-F28F-430F-9335-557E74A6A396}"/>
                </a:ext>
                <a:ext uri="{C183D7F6-B498-43B3-948B-1728B52AA6E4}">
                  <adec:decorative xmlns="" xmlns:adec="http://schemas.microsoft.com/office/drawing/2017/decorative" val="1"/>
                </a:ext>
              </a:extLst>
            </p:cNvPr>
            <p:cNvSpPr>
              <a:spLocks/>
            </p:cNvSpPr>
            <p:nvPr/>
          </p:nvSpPr>
          <p:spPr bwMode="auto">
            <a:xfrm>
              <a:off x="3902509" y="3806776"/>
              <a:ext cx="409083" cy="350803"/>
            </a:xfrm>
            <a:custGeom>
              <a:avLst/>
              <a:gdLst>
                <a:gd name="T0" fmla="*/ 400 w 400"/>
                <a:gd name="T1" fmla="*/ 0 h 286"/>
                <a:gd name="T2" fmla="*/ 0 w 400"/>
                <a:gd name="T3" fmla="*/ 10 h 286"/>
                <a:gd name="T4" fmla="*/ 0 w 400"/>
                <a:gd name="T5" fmla="*/ 286 h 286"/>
                <a:gd name="T6" fmla="*/ 400 w 400"/>
                <a:gd name="T7" fmla="*/ 86 h 286"/>
                <a:gd name="T8" fmla="*/ 400 w 400"/>
                <a:gd name="T9" fmla="*/ 0 h 286"/>
              </a:gdLst>
              <a:ahLst/>
              <a:cxnLst>
                <a:cxn ang="0">
                  <a:pos x="T0" y="T1"/>
                </a:cxn>
                <a:cxn ang="0">
                  <a:pos x="T2" y="T3"/>
                </a:cxn>
                <a:cxn ang="0">
                  <a:pos x="T4" y="T5"/>
                </a:cxn>
                <a:cxn ang="0">
                  <a:pos x="T6" y="T7"/>
                </a:cxn>
                <a:cxn ang="0">
                  <a:pos x="T8" y="T9"/>
                </a:cxn>
              </a:cxnLst>
              <a:rect l="0" t="0" r="r" b="b"/>
              <a:pathLst>
                <a:path w="400" h="286">
                  <a:moveTo>
                    <a:pt x="400" y="0"/>
                  </a:moveTo>
                  <a:lnTo>
                    <a:pt x="0" y="10"/>
                  </a:lnTo>
                  <a:lnTo>
                    <a:pt x="0" y="286"/>
                  </a:lnTo>
                  <a:lnTo>
                    <a:pt x="400" y="86"/>
                  </a:lnTo>
                  <a:lnTo>
                    <a:pt x="40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Freeform 249">
              <a:extLst>
                <a:ext uri="{FF2B5EF4-FFF2-40B4-BE49-F238E27FC236}">
                  <a16:creationId xmlns:a16="http://schemas.microsoft.com/office/drawing/2014/main" id="{9F0E0722-555A-4B86-A516-EAAA8BA2E2E2}"/>
                </a:ext>
                <a:ext uri="{C183D7F6-B498-43B3-948B-1728B52AA6E4}">
                  <adec:decorative xmlns="" xmlns:adec="http://schemas.microsoft.com/office/drawing/2017/decorative" val="1"/>
                </a:ext>
              </a:extLst>
            </p:cNvPr>
            <p:cNvSpPr>
              <a:spLocks/>
            </p:cNvSpPr>
            <p:nvPr/>
          </p:nvSpPr>
          <p:spPr bwMode="auto">
            <a:xfrm>
              <a:off x="3902509" y="3934341"/>
              <a:ext cx="409083" cy="605933"/>
            </a:xfrm>
            <a:custGeom>
              <a:avLst/>
              <a:gdLst>
                <a:gd name="T0" fmla="*/ 400 w 400"/>
                <a:gd name="T1" fmla="*/ 0 h 494"/>
                <a:gd name="T2" fmla="*/ 0 w 400"/>
                <a:gd name="T3" fmla="*/ 218 h 494"/>
                <a:gd name="T4" fmla="*/ 0 w 400"/>
                <a:gd name="T5" fmla="*/ 494 h 494"/>
                <a:gd name="T6" fmla="*/ 400 w 400"/>
                <a:gd name="T7" fmla="*/ 84 h 494"/>
                <a:gd name="T8" fmla="*/ 400 w 400"/>
                <a:gd name="T9" fmla="*/ 0 h 494"/>
              </a:gdLst>
              <a:ahLst/>
              <a:cxnLst>
                <a:cxn ang="0">
                  <a:pos x="T0" y="T1"/>
                </a:cxn>
                <a:cxn ang="0">
                  <a:pos x="T2" y="T3"/>
                </a:cxn>
                <a:cxn ang="0">
                  <a:pos x="T4" y="T5"/>
                </a:cxn>
                <a:cxn ang="0">
                  <a:pos x="T6" y="T7"/>
                </a:cxn>
                <a:cxn ang="0">
                  <a:pos x="T8" y="T9"/>
                </a:cxn>
              </a:cxnLst>
              <a:rect l="0" t="0" r="r" b="b"/>
              <a:pathLst>
                <a:path w="400" h="494">
                  <a:moveTo>
                    <a:pt x="400" y="0"/>
                  </a:moveTo>
                  <a:lnTo>
                    <a:pt x="0" y="218"/>
                  </a:lnTo>
                  <a:lnTo>
                    <a:pt x="0" y="494"/>
                  </a:lnTo>
                  <a:lnTo>
                    <a:pt x="400" y="84"/>
                  </a:lnTo>
                  <a:lnTo>
                    <a:pt x="400" y="0"/>
                  </a:lnTo>
                  <a:close/>
                </a:path>
              </a:pathLst>
            </a:custGeom>
            <a:solidFill>
              <a:schemeClr val="tx2">
                <a:alpha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7" name="TextBox 56"/>
          <p:cNvSpPr txBox="1"/>
          <p:nvPr/>
        </p:nvSpPr>
        <p:spPr>
          <a:xfrm>
            <a:off x="1970052" y="3602821"/>
            <a:ext cx="1611955" cy="369332"/>
          </a:xfrm>
          <a:prstGeom prst="rect">
            <a:avLst/>
          </a:prstGeom>
          <a:solidFill>
            <a:schemeClr val="bg1"/>
          </a:solidFill>
          <a:ln>
            <a:noFill/>
          </a:ln>
        </p:spPr>
        <p:txBody>
          <a:bodyPr wrap="square" lIns="45720" rIns="4572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Submit Request</a:t>
            </a:r>
          </a:p>
        </p:txBody>
      </p:sp>
      <p:sp>
        <p:nvSpPr>
          <p:cNvPr id="23" name="Rounded Rectangle 22"/>
          <p:cNvSpPr/>
          <p:nvPr/>
        </p:nvSpPr>
        <p:spPr>
          <a:xfrm>
            <a:off x="355851" y="3273920"/>
            <a:ext cx="1280843" cy="1021556"/>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Initiators &amp;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Approvers</a:t>
            </a:r>
          </a:p>
        </p:txBody>
      </p:sp>
    </p:spTree>
    <p:custDataLst>
      <p:tags r:id="rId1"/>
    </p:custDataLst>
    <p:extLst>
      <p:ext uri="{BB962C8B-B14F-4D97-AF65-F5344CB8AC3E}">
        <p14:creationId xmlns:p14="http://schemas.microsoft.com/office/powerpoint/2010/main" val="1392553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719293"/>
            <a:ext cx="9144000" cy="707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2"/>
          <p:cNvSpPr txBox="1">
            <a:spLocks/>
          </p:cNvSpPr>
          <p:nvPr/>
        </p:nvSpPr>
        <p:spPr>
          <a:xfrm>
            <a:off x="3147060" y="2081773"/>
            <a:ext cx="8366760" cy="749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4000" kern="1200" baseline="0">
                <a:solidFill>
                  <a:srgbClr val="000000"/>
                </a:solidFill>
                <a:latin typeface="Arial Black" panose="020B0A04020102020204" pitchFamily="34" charset="0"/>
                <a:ea typeface="Verdana" panose="020B0604030504040204" pitchFamily="34" charset="0"/>
                <a:cs typeface="Verdana" panose="020B060403050404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Black" panose="020B0A04020102020204" pitchFamily="34" charset="0"/>
                <a:ea typeface="Verdana" panose="020B0604030504040204" pitchFamily="34" charset="0"/>
              </a:rPr>
              <a:t>LESSON</a:t>
            </a:r>
            <a:r>
              <a:rPr kumimoji="0" lang="en-US" sz="36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Verdana" panose="020B0604030504040204" pitchFamily="34" charset="0"/>
              </a:rPr>
              <a:t> </a:t>
            </a:r>
            <a:r>
              <a:rPr kumimoji="0" lang="en-US" sz="3600" b="0" i="0" u="none" strike="noStrike" kern="1200" cap="none" spc="0" normalizeH="0" baseline="0" noProof="0" dirty="0">
                <a:ln>
                  <a:noFill/>
                </a:ln>
                <a:solidFill>
                  <a:srgbClr val="FFC000"/>
                </a:solidFill>
                <a:effectLst/>
                <a:uLnTx/>
                <a:uFillTx/>
                <a:latin typeface="Arial Black" panose="020B0A04020102020204" pitchFamily="34" charset="0"/>
                <a:ea typeface="Verdana" panose="020B0604030504040204" pitchFamily="34" charset="0"/>
              </a:rPr>
              <a:t>2</a:t>
            </a:r>
          </a:p>
        </p:txBody>
      </p:sp>
      <p:sp>
        <p:nvSpPr>
          <p:cNvPr id="7" name="Text Placeholder 1"/>
          <p:cNvSpPr txBox="1">
            <a:spLocks/>
          </p:cNvSpPr>
          <p:nvPr/>
        </p:nvSpPr>
        <p:spPr>
          <a:xfrm>
            <a:off x="3337560" y="2915864"/>
            <a:ext cx="8348472" cy="10961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400" b="1" i="0" u="none" strike="noStrike" kern="1200" cap="none" spc="0" normalizeH="0" baseline="0" noProof="0" dirty="0">
                <a:ln>
                  <a:noFill/>
                </a:ln>
                <a:solidFill>
                  <a:srgbClr val="1D579B"/>
                </a:solidFill>
                <a:effectLst/>
                <a:uLnTx/>
                <a:uFillTx/>
                <a:latin typeface="Nirmala UI Semilight" panose="020B0402040204020203" pitchFamily="34" charset="0"/>
                <a:ea typeface="Microsoft Sans Serif" panose="020B0604020202020204" pitchFamily="34" charset="0"/>
                <a:cs typeface="Nirmala UI Semilight" panose="020B0402040204020203" pitchFamily="34" charset="0"/>
              </a:rPr>
              <a:t>UCPath Security @UCI</a:t>
            </a:r>
          </a:p>
        </p:txBody>
      </p:sp>
      <p:sp>
        <p:nvSpPr>
          <p:cNvPr id="8" name="Curved Right Arrow 7"/>
          <p:cNvSpPr/>
          <p:nvPr/>
        </p:nvSpPr>
        <p:spPr>
          <a:xfrm>
            <a:off x="1714500" y="2245436"/>
            <a:ext cx="1432560" cy="1416391"/>
          </a:xfrm>
          <a:prstGeom prst="curvedRightArrow">
            <a:avLst/>
          </a:prstGeom>
          <a:gradFill>
            <a:gsLst>
              <a:gs pos="0">
                <a:schemeClr val="accent5">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816271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C4416A1-5785-402D-BED4-3B1067D75A17}"/>
              </a:ext>
            </a:extLst>
          </p:cNvPr>
          <p:cNvGraphicFramePr/>
          <p:nvPr>
            <p:extLst>
              <p:ext uri="{D42A27DB-BD31-4B8C-83A1-F6EECF244321}">
                <p14:modId xmlns:p14="http://schemas.microsoft.com/office/powerpoint/2010/main" val="1702793404"/>
              </p:ext>
            </p:extLst>
          </p:nvPr>
        </p:nvGraphicFramePr>
        <p:xfrm>
          <a:off x="1784660" y="1291157"/>
          <a:ext cx="3987490" cy="4388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ontent Placeholder 1"/>
          <p:cNvSpPr>
            <a:spLocks noGrp="1"/>
          </p:cNvSpPr>
          <p:nvPr>
            <p:ph idx="1"/>
          </p:nvPr>
        </p:nvSpPr>
        <p:spPr>
          <a:xfrm>
            <a:off x="6096001" y="1645401"/>
            <a:ext cx="4450079" cy="3680196"/>
          </a:xfrm>
        </p:spPr>
        <p:txBody>
          <a:bodyPr>
            <a:normAutofit lnSpcReduction="10000"/>
          </a:bodyPr>
          <a:lstStyle/>
          <a:p>
            <a:pPr marL="0" indent="0">
              <a:buNone/>
            </a:pPr>
            <a:r>
              <a:rPr lang="en-US" b="1" i="1" dirty="0"/>
              <a:t>In this lesson, we will:</a:t>
            </a:r>
          </a:p>
          <a:p>
            <a:r>
              <a:rPr lang="en-US" dirty="0"/>
              <a:t>How users are grouped</a:t>
            </a:r>
          </a:p>
          <a:p>
            <a:r>
              <a:rPr lang="en-US" dirty="0"/>
              <a:t>Understand the types of roles we have with the intended </a:t>
            </a:r>
            <a:r>
              <a:rPr lang="en-US" dirty="0" smtClean="0"/>
              <a:t>user groups</a:t>
            </a:r>
            <a:endParaRPr lang="en-US" dirty="0"/>
          </a:p>
          <a:p>
            <a:r>
              <a:rPr lang="en-US" dirty="0"/>
              <a:t>User role assignment considerations &amp; guidelines</a:t>
            </a:r>
          </a:p>
        </p:txBody>
      </p:sp>
      <p:sp>
        <p:nvSpPr>
          <p:cNvPr id="4" name="Title 3"/>
          <p:cNvSpPr>
            <a:spLocks noGrp="1"/>
          </p:cNvSpPr>
          <p:nvPr>
            <p:ph type="title"/>
          </p:nvPr>
        </p:nvSpPr>
        <p:spPr/>
        <p:txBody>
          <a:bodyPr>
            <a:normAutofit/>
          </a:bodyPr>
          <a:lstStyle/>
          <a:p>
            <a:r>
              <a:rPr lang="en-US" dirty="0"/>
              <a:t>Lesson Objectives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6885" y="68263"/>
            <a:ext cx="914400" cy="914400"/>
          </a:xfrm>
          <a:prstGeom prst="rect">
            <a:avLst/>
          </a:prstGeom>
        </p:spPr>
      </p:pic>
    </p:spTree>
    <p:custDataLst>
      <p:tags r:id="rId1"/>
    </p:custDataLst>
    <p:extLst>
      <p:ext uri="{BB962C8B-B14F-4D97-AF65-F5344CB8AC3E}">
        <p14:creationId xmlns:p14="http://schemas.microsoft.com/office/powerpoint/2010/main" val="914482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17591" y="2193380"/>
            <a:ext cx="2740224" cy="2734237"/>
            <a:chOff x="4717591" y="2193380"/>
            <a:chExt cx="2740224" cy="2734237"/>
          </a:xfrm>
        </p:grpSpPr>
        <p:grpSp>
          <p:nvGrpSpPr>
            <p:cNvPr id="15" name="Group 14">
              <a:extLst>
                <a:ext uri="{FF2B5EF4-FFF2-40B4-BE49-F238E27FC236}">
                  <a16:creationId xmlns:a16="http://schemas.microsoft.com/office/drawing/2014/main" id="{EA1BC588-F8BC-4B8B-A479-066573D71D59}"/>
                </a:ext>
              </a:extLst>
            </p:cNvPr>
            <p:cNvGrpSpPr/>
            <p:nvPr userDrawn="1"/>
          </p:nvGrpSpPr>
          <p:grpSpPr>
            <a:xfrm>
              <a:off x="4717591" y="2193380"/>
              <a:ext cx="2740224" cy="2734237"/>
              <a:chOff x="2867025" y="3390118"/>
              <a:chExt cx="1120400" cy="1123575"/>
            </a:xfrm>
          </p:grpSpPr>
          <p:sp>
            <p:nvSpPr>
              <p:cNvPr id="34" name="Freeform 44">
                <a:extLst>
                  <a:ext uri="{FF2B5EF4-FFF2-40B4-BE49-F238E27FC236}">
                    <a16:creationId xmlns:a16="http://schemas.microsoft.com/office/drawing/2014/main" id="{9D0ED8A7-496B-4169-88F9-1B174AAF5BFA}"/>
                  </a:ext>
                  <a:ext uri="{C183D7F6-B498-43B3-948B-1728B52AA6E4}">
                    <adec:decorative xmlns:adec="http://schemas.microsoft.com/office/drawing/2017/decorative" xmlns="" val="1"/>
                  </a:ext>
                </a:extLst>
              </p:cNvPr>
              <p:cNvSpPr>
                <a:spLocks/>
              </p:cNvSpPr>
              <p:nvPr/>
            </p:nvSpPr>
            <p:spPr bwMode="auto">
              <a:xfrm>
                <a:off x="2867025" y="3390118"/>
                <a:ext cx="561975" cy="561975"/>
              </a:xfrm>
              <a:custGeom>
                <a:avLst/>
                <a:gdLst>
                  <a:gd name="T0" fmla="*/ 40 w 177"/>
                  <a:gd name="T1" fmla="*/ 177 h 177"/>
                  <a:gd name="T2" fmla="*/ 0 w 177"/>
                  <a:gd name="T3" fmla="*/ 177 h 177"/>
                  <a:gd name="T4" fmla="*/ 177 w 177"/>
                  <a:gd name="T5" fmla="*/ 0 h 177"/>
                  <a:gd name="T6" fmla="*/ 177 w 177"/>
                  <a:gd name="T7" fmla="*/ 40 h 177"/>
                  <a:gd name="T8" fmla="*/ 40 w 177"/>
                  <a:gd name="T9" fmla="*/ 177 h 177"/>
                </a:gdLst>
                <a:ahLst/>
                <a:cxnLst>
                  <a:cxn ang="0">
                    <a:pos x="T0" y="T1"/>
                  </a:cxn>
                  <a:cxn ang="0">
                    <a:pos x="T2" y="T3"/>
                  </a:cxn>
                  <a:cxn ang="0">
                    <a:pos x="T4" y="T5"/>
                  </a:cxn>
                  <a:cxn ang="0">
                    <a:pos x="T6" y="T7"/>
                  </a:cxn>
                  <a:cxn ang="0">
                    <a:pos x="T8" y="T9"/>
                  </a:cxn>
                </a:cxnLst>
                <a:rect l="0" t="0" r="r" b="b"/>
                <a:pathLst>
                  <a:path w="177" h="177">
                    <a:moveTo>
                      <a:pt x="40" y="177"/>
                    </a:moveTo>
                    <a:cubicBezTo>
                      <a:pt x="0" y="177"/>
                      <a:pt x="0" y="177"/>
                      <a:pt x="0" y="177"/>
                    </a:cubicBezTo>
                    <a:cubicBezTo>
                      <a:pt x="0" y="80"/>
                      <a:pt x="79" y="0"/>
                      <a:pt x="177" y="0"/>
                    </a:cubicBezTo>
                    <a:cubicBezTo>
                      <a:pt x="177" y="40"/>
                      <a:pt x="177" y="40"/>
                      <a:pt x="177" y="40"/>
                    </a:cubicBezTo>
                    <a:cubicBezTo>
                      <a:pt x="102" y="40"/>
                      <a:pt x="40" y="102"/>
                      <a:pt x="40" y="17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49">
                <a:extLst>
                  <a:ext uri="{FF2B5EF4-FFF2-40B4-BE49-F238E27FC236}">
                    <a16:creationId xmlns:a16="http://schemas.microsoft.com/office/drawing/2014/main" id="{ADDE623B-D820-4432-A309-30C49A4DDB04}"/>
                  </a:ext>
                  <a:ext uri="{C183D7F6-B498-43B3-948B-1728B52AA6E4}">
                    <adec:decorative xmlns:adec="http://schemas.microsoft.com/office/drawing/2017/decorative" xmlns="" val="1"/>
                  </a:ext>
                </a:extLst>
              </p:cNvPr>
              <p:cNvSpPr>
                <a:spLocks/>
              </p:cNvSpPr>
              <p:nvPr userDrawn="1"/>
            </p:nvSpPr>
            <p:spPr bwMode="auto">
              <a:xfrm>
                <a:off x="3425825" y="3390493"/>
                <a:ext cx="561600" cy="561600"/>
              </a:xfrm>
              <a:custGeom>
                <a:avLst/>
                <a:gdLst>
                  <a:gd name="T0" fmla="*/ 177 w 177"/>
                  <a:gd name="T1" fmla="*/ 177 h 177"/>
                  <a:gd name="T2" fmla="*/ 137 w 177"/>
                  <a:gd name="T3" fmla="*/ 177 h 177"/>
                  <a:gd name="T4" fmla="*/ 0 w 177"/>
                  <a:gd name="T5" fmla="*/ 40 h 177"/>
                  <a:gd name="T6" fmla="*/ 0 w 177"/>
                  <a:gd name="T7" fmla="*/ 0 h 177"/>
                  <a:gd name="T8" fmla="*/ 177 w 177"/>
                  <a:gd name="T9" fmla="*/ 177 h 177"/>
                </a:gdLst>
                <a:ahLst/>
                <a:cxnLst>
                  <a:cxn ang="0">
                    <a:pos x="T0" y="T1"/>
                  </a:cxn>
                  <a:cxn ang="0">
                    <a:pos x="T2" y="T3"/>
                  </a:cxn>
                  <a:cxn ang="0">
                    <a:pos x="T4" y="T5"/>
                  </a:cxn>
                  <a:cxn ang="0">
                    <a:pos x="T6" y="T7"/>
                  </a:cxn>
                  <a:cxn ang="0">
                    <a:pos x="T8" y="T9"/>
                  </a:cxn>
                </a:cxnLst>
                <a:rect l="0" t="0" r="r" b="b"/>
                <a:pathLst>
                  <a:path w="177" h="177">
                    <a:moveTo>
                      <a:pt x="177" y="177"/>
                    </a:moveTo>
                    <a:cubicBezTo>
                      <a:pt x="137" y="177"/>
                      <a:pt x="137" y="177"/>
                      <a:pt x="137" y="177"/>
                    </a:cubicBezTo>
                    <a:cubicBezTo>
                      <a:pt x="137" y="102"/>
                      <a:pt x="76" y="40"/>
                      <a:pt x="0" y="40"/>
                    </a:cubicBezTo>
                    <a:cubicBezTo>
                      <a:pt x="0" y="0"/>
                      <a:pt x="0" y="0"/>
                      <a:pt x="0" y="0"/>
                    </a:cubicBezTo>
                    <a:cubicBezTo>
                      <a:pt x="98" y="0"/>
                      <a:pt x="177" y="80"/>
                      <a:pt x="177" y="1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54">
                <a:extLst>
                  <a:ext uri="{FF2B5EF4-FFF2-40B4-BE49-F238E27FC236}">
                    <a16:creationId xmlns:a16="http://schemas.microsoft.com/office/drawing/2014/main" id="{8CC0AF22-F62B-4A78-AC37-2CB755FB1E8D}"/>
                  </a:ext>
                  <a:ext uri="{C183D7F6-B498-43B3-948B-1728B52AA6E4}">
                    <adec:decorative xmlns:adec="http://schemas.microsoft.com/office/drawing/2017/decorative" xmlns="" val="1"/>
                  </a:ext>
                </a:extLst>
              </p:cNvPr>
              <p:cNvSpPr>
                <a:spLocks/>
              </p:cNvSpPr>
              <p:nvPr userDrawn="1"/>
            </p:nvSpPr>
            <p:spPr bwMode="auto">
              <a:xfrm>
                <a:off x="2867025" y="3952093"/>
                <a:ext cx="561600" cy="561600"/>
              </a:xfrm>
              <a:custGeom>
                <a:avLst/>
                <a:gdLst>
                  <a:gd name="T0" fmla="*/ 177 w 177"/>
                  <a:gd name="T1" fmla="*/ 177 h 177"/>
                  <a:gd name="T2" fmla="*/ 0 w 177"/>
                  <a:gd name="T3" fmla="*/ 0 h 177"/>
                  <a:gd name="T4" fmla="*/ 40 w 177"/>
                  <a:gd name="T5" fmla="*/ 0 h 177"/>
                  <a:gd name="T6" fmla="*/ 177 w 177"/>
                  <a:gd name="T7" fmla="*/ 137 h 177"/>
                  <a:gd name="T8" fmla="*/ 177 w 177"/>
                  <a:gd name="T9" fmla="*/ 177 h 177"/>
                </a:gdLst>
                <a:ahLst/>
                <a:cxnLst>
                  <a:cxn ang="0">
                    <a:pos x="T0" y="T1"/>
                  </a:cxn>
                  <a:cxn ang="0">
                    <a:pos x="T2" y="T3"/>
                  </a:cxn>
                  <a:cxn ang="0">
                    <a:pos x="T4" y="T5"/>
                  </a:cxn>
                  <a:cxn ang="0">
                    <a:pos x="T6" y="T7"/>
                  </a:cxn>
                  <a:cxn ang="0">
                    <a:pos x="T8" y="T9"/>
                  </a:cxn>
                </a:cxnLst>
                <a:rect l="0" t="0" r="r" b="b"/>
                <a:pathLst>
                  <a:path w="177" h="177">
                    <a:moveTo>
                      <a:pt x="177" y="177"/>
                    </a:moveTo>
                    <a:cubicBezTo>
                      <a:pt x="79" y="177"/>
                      <a:pt x="0" y="98"/>
                      <a:pt x="0" y="0"/>
                    </a:cubicBezTo>
                    <a:cubicBezTo>
                      <a:pt x="40" y="0"/>
                      <a:pt x="40" y="0"/>
                      <a:pt x="40" y="0"/>
                    </a:cubicBezTo>
                    <a:cubicBezTo>
                      <a:pt x="40" y="76"/>
                      <a:pt x="102" y="137"/>
                      <a:pt x="177" y="137"/>
                    </a:cubicBezTo>
                    <a:lnTo>
                      <a:pt x="177" y="1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Freeform 59">
                <a:extLst>
                  <a:ext uri="{FF2B5EF4-FFF2-40B4-BE49-F238E27FC236}">
                    <a16:creationId xmlns:a16="http://schemas.microsoft.com/office/drawing/2014/main" id="{8CAC4ECA-46EF-406B-8CA3-DA4D2AAE5D9A}"/>
                  </a:ext>
                  <a:ext uri="{C183D7F6-B498-43B3-948B-1728B52AA6E4}">
                    <adec:decorative xmlns:adec="http://schemas.microsoft.com/office/drawing/2017/decorative" xmlns="" val="1"/>
                  </a:ext>
                </a:extLst>
              </p:cNvPr>
              <p:cNvSpPr>
                <a:spLocks/>
              </p:cNvSpPr>
              <p:nvPr userDrawn="1"/>
            </p:nvSpPr>
            <p:spPr bwMode="auto">
              <a:xfrm>
                <a:off x="3425825" y="3952093"/>
                <a:ext cx="561600" cy="561600"/>
              </a:xfrm>
              <a:custGeom>
                <a:avLst/>
                <a:gdLst>
                  <a:gd name="T0" fmla="*/ 0 w 177"/>
                  <a:gd name="T1" fmla="*/ 177 h 177"/>
                  <a:gd name="T2" fmla="*/ 0 w 177"/>
                  <a:gd name="T3" fmla="*/ 137 h 177"/>
                  <a:gd name="T4" fmla="*/ 137 w 177"/>
                  <a:gd name="T5" fmla="*/ 0 h 177"/>
                  <a:gd name="T6" fmla="*/ 177 w 177"/>
                  <a:gd name="T7" fmla="*/ 0 h 177"/>
                  <a:gd name="T8" fmla="*/ 0 w 177"/>
                  <a:gd name="T9" fmla="*/ 177 h 177"/>
                </a:gdLst>
                <a:ahLst/>
                <a:cxnLst>
                  <a:cxn ang="0">
                    <a:pos x="T0" y="T1"/>
                  </a:cxn>
                  <a:cxn ang="0">
                    <a:pos x="T2" y="T3"/>
                  </a:cxn>
                  <a:cxn ang="0">
                    <a:pos x="T4" y="T5"/>
                  </a:cxn>
                  <a:cxn ang="0">
                    <a:pos x="T6" y="T7"/>
                  </a:cxn>
                  <a:cxn ang="0">
                    <a:pos x="T8" y="T9"/>
                  </a:cxn>
                </a:cxnLst>
                <a:rect l="0" t="0" r="r" b="b"/>
                <a:pathLst>
                  <a:path w="177" h="177">
                    <a:moveTo>
                      <a:pt x="0" y="177"/>
                    </a:moveTo>
                    <a:cubicBezTo>
                      <a:pt x="0" y="137"/>
                      <a:pt x="0" y="137"/>
                      <a:pt x="0" y="137"/>
                    </a:cubicBezTo>
                    <a:cubicBezTo>
                      <a:pt x="76" y="137"/>
                      <a:pt x="137" y="76"/>
                      <a:pt x="137" y="0"/>
                    </a:cubicBezTo>
                    <a:cubicBezTo>
                      <a:pt x="177" y="0"/>
                      <a:pt x="177" y="0"/>
                      <a:pt x="177" y="0"/>
                    </a:cubicBezTo>
                    <a:cubicBezTo>
                      <a:pt x="177" y="98"/>
                      <a:pt x="98" y="177"/>
                      <a:pt x="0" y="177"/>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8" name="TextBox 37"/>
            <p:cNvSpPr txBox="1"/>
            <p:nvPr userDrawn="1"/>
          </p:nvSpPr>
          <p:spPr>
            <a:xfrm rot="19415029">
              <a:off x="4936376" y="2516968"/>
              <a:ext cx="1433766" cy="695268"/>
            </a:xfrm>
            <a:prstGeom prst="rect">
              <a:avLst/>
            </a:prstGeom>
            <a:noFill/>
          </p:spPr>
          <p:txBody>
            <a:bodyPr wrap="square" rtlCol="0">
              <a:prstTxWarp prst="textArchUp">
                <a:avLst>
                  <a:gd name="adj" fmla="val 12054174"/>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Med Center</a:t>
              </a:r>
            </a:p>
          </p:txBody>
        </p:sp>
        <p:sp>
          <p:nvSpPr>
            <p:cNvPr id="39" name="TextBox 38"/>
            <p:cNvSpPr txBox="1"/>
            <p:nvPr userDrawn="1"/>
          </p:nvSpPr>
          <p:spPr>
            <a:xfrm rot="2859033">
              <a:off x="5987562" y="2649606"/>
              <a:ext cx="1433766" cy="646331"/>
            </a:xfrm>
            <a:prstGeom prst="rect">
              <a:avLst/>
            </a:prstGeom>
            <a:noFill/>
          </p:spPr>
          <p:txBody>
            <a:bodyPr wrap="square" rtlCol="0">
              <a:prstTxWarp prst="textArchUp">
                <a:avLst>
                  <a:gd name="adj" fmla="val 12054174"/>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College of Health Sciences</a:t>
              </a:r>
            </a:p>
          </p:txBody>
        </p:sp>
        <p:sp>
          <p:nvSpPr>
            <p:cNvPr id="40" name="TextBox 39"/>
            <p:cNvSpPr txBox="1"/>
            <p:nvPr userDrawn="1"/>
          </p:nvSpPr>
          <p:spPr>
            <a:xfrm rot="13766278">
              <a:off x="4722989" y="3796915"/>
              <a:ext cx="1433766" cy="646331"/>
            </a:xfrm>
            <a:prstGeom prst="rect">
              <a:avLst/>
            </a:prstGeom>
            <a:noFill/>
          </p:spPr>
          <p:txBody>
            <a:bodyPr wrap="square" rtlCol="0">
              <a:prstTxWarp prst="textArchUp">
                <a:avLst>
                  <a:gd name="adj" fmla="val 12054174"/>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Campus Central</a:t>
              </a:r>
            </a:p>
          </p:txBody>
        </p:sp>
        <p:sp>
          <p:nvSpPr>
            <p:cNvPr id="41" name="TextBox 40"/>
            <p:cNvSpPr txBox="1"/>
            <p:nvPr userDrawn="1"/>
          </p:nvSpPr>
          <p:spPr>
            <a:xfrm rot="8339510">
              <a:off x="5969049" y="3854932"/>
              <a:ext cx="1433766" cy="646331"/>
            </a:xfrm>
            <a:prstGeom prst="rect">
              <a:avLst/>
            </a:prstGeom>
            <a:noFill/>
          </p:spPr>
          <p:txBody>
            <a:bodyPr wrap="square" rtlCol="0">
              <a:prstTxWarp prst="textArchUp">
                <a:avLst>
                  <a:gd name="adj" fmla="val 12054174"/>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Campus Transactor</a:t>
              </a:r>
            </a:p>
          </p:txBody>
        </p:sp>
      </p:grpSp>
      <p:sp>
        <p:nvSpPr>
          <p:cNvPr id="14" name="Oval 13">
            <a:extLst>
              <a:ext uri="{FF2B5EF4-FFF2-40B4-BE49-F238E27FC236}">
                <a16:creationId xmlns:a16="http://schemas.microsoft.com/office/drawing/2014/main" id="{43FAAD05-17D3-4416-99B9-4374CEB5ED57}"/>
              </a:ext>
              <a:ext uri="{C183D7F6-B498-43B3-948B-1728B52AA6E4}">
                <adec:decorative xmlns:adec="http://schemas.microsoft.com/office/drawing/2017/decorative" xmlns="" val="1"/>
              </a:ext>
            </a:extLst>
          </p:cNvPr>
          <p:cNvSpPr/>
          <p:nvPr userDrawn="1"/>
        </p:nvSpPr>
        <p:spPr>
          <a:xfrm>
            <a:off x="5319492" y="2764425"/>
            <a:ext cx="1536423" cy="15921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UCPath Admins</a:t>
            </a:r>
          </a:p>
        </p:txBody>
      </p:sp>
      <p:sp>
        <p:nvSpPr>
          <p:cNvPr id="3" name="Title 2"/>
          <p:cNvSpPr>
            <a:spLocks noGrp="1"/>
          </p:cNvSpPr>
          <p:nvPr>
            <p:ph type="title"/>
          </p:nvPr>
        </p:nvSpPr>
        <p:spPr/>
        <p:txBody>
          <a:bodyPr>
            <a:normAutofit/>
          </a:bodyPr>
          <a:lstStyle/>
          <a:p>
            <a:r>
              <a:rPr lang="en-US" dirty="0" smtClean="0"/>
              <a:t>User Group Examples</a:t>
            </a:r>
            <a:endParaRPr lang="en-US" dirty="0"/>
          </a:p>
        </p:txBody>
      </p:sp>
      <p:grpSp>
        <p:nvGrpSpPr>
          <p:cNvPr id="5" name="Group 4"/>
          <p:cNvGrpSpPr/>
          <p:nvPr/>
        </p:nvGrpSpPr>
        <p:grpSpPr>
          <a:xfrm>
            <a:off x="6938872" y="1648296"/>
            <a:ext cx="1751067" cy="3843263"/>
            <a:chOff x="6938872" y="1648296"/>
            <a:chExt cx="1751067" cy="3843263"/>
          </a:xfrm>
        </p:grpSpPr>
        <p:sp>
          <p:nvSpPr>
            <p:cNvPr id="26" name="Freeform 73">
              <a:extLst>
                <a:ext uri="{FF2B5EF4-FFF2-40B4-BE49-F238E27FC236}">
                  <a16:creationId xmlns:a16="http://schemas.microsoft.com/office/drawing/2014/main" id="{499FC142-589C-4F53-AFBE-24E3EDE07394}"/>
                </a:ext>
                <a:ext uri="{C183D7F6-B498-43B3-948B-1728B52AA6E4}">
                  <adec:decorative xmlns:adec="http://schemas.microsoft.com/office/drawing/2017/decorative" xmlns="" val="1"/>
                </a:ext>
              </a:extLst>
            </p:cNvPr>
            <p:cNvSpPr>
              <a:spLocks/>
            </p:cNvSpPr>
            <p:nvPr userDrawn="1"/>
          </p:nvSpPr>
          <p:spPr bwMode="auto">
            <a:xfrm>
              <a:off x="6938872" y="1648296"/>
              <a:ext cx="1751067" cy="3843263"/>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val 82">
              <a:extLst>
                <a:ext uri="{FF2B5EF4-FFF2-40B4-BE49-F238E27FC236}">
                  <a16:creationId xmlns:a16="http://schemas.microsoft.com/office/drawing/2014/main" id="{A729068A-12F9-4357-8173-237B45C93445}"/>
                </a:ext>
                <a:ext uri="{C183D7F6-B498-43B3-948B-1728B52AA6E4}">
                  <adec:decorative xmlns:adec="http://schemas.microsoft.com/office/drawing/2017/decorative" xmlns="" val="1"/>
                </a:ext>
              </a:extLst>
            </p:cNvPr>
            <p:cNvSpPr>
              <a:spLocks noChangeArrowheads="1"/>
            </p:cNvSpPr>
            <p:nvPr userDrawn="1"/>
          </p:nvSpPr>
          <p:spPr bwMode="auto">
            <a:xfrm>
              <a:off x="7567859" y="1976124"/>
              <a:ext cx="260135" cy="233666"/>
            </a:xfrm>
            <a:prstGeom prst="ellipse">
              <a:avLst/>
            </a:prstGeom>
            <a:solidFill>
              <a:srgbClr val="FFFFFF"/>
            </a:solidFill>
            <a:ln w="12700"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val 83">
              <a:extLst>
                <a:ext uri="{FF2B5EF4-FFF2-40B4-BE49-F238E27FC236}">
                  <a16:creationId xmlns:a16="http://schemas.microsoft.com/office/drawing/2014/main" id="{BAEA35AF-7BBF-44F8-A356-A2672147537D}"/>
                </a:ext>
                <a:ext uri="{C183D7F6-B498-43B3-948B-1728B52AA6E4}">
                  <adec:decorative xmlns:adec="http://schemas.microsoft.com/office/drawing/2017/decorative" xmlns="" val="1"/>
                </a:ext>
              </a:extLst>
            </p:cNvPr>
            <p:cNvSpPr>
              <a:spLocks noChangeArrowheads="1"/>
            </p:cNvSpPr>
            <p:nvPr userDrawn="1"/>
          </p:nvSpPr>
          <p:spPr bwMode="auto">
            <a:xfrm>
              <a:off x="8247319" y="3451352"/>
              <a:ext cx="264019" cy="237152"/>
            </a:xfrm>
            <a:prstGeom prst="ellipse">
              <a:avLst/>
            </a:prstGeom>
            <a:solidFill>
              <a:srgbClr val="FFFFFF"/>
            </a:solidFill>
            <a:ln w="12700"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val 84">
              <a:extLst>
                <a:ext uri="{FF2B5EF4-FFF2-40B4-BE49-F238E27FC236}">
                  <a16:creationId xmlns:a16="http://schemas.microsoft.com/office/drawing/2014/main" id="{79EE8298-3064-4F92-A5D0-CBEA8AECB90C}"/>
                </a:ext>
                <a:ext uri="{C183D7F6-B498-43B3-948B-1728B52AA6E4}">
                  <adec:decorative xmlns:adec="http://schemas.microsoft.com/office/drawing/2017/decorative" xmlns="" val="1"/>
                </a:ext>
              </a:extLst>
            </p:cNvPr>
            <p:cNvSpPr>
              <a:spLocks noChangeArrowheads="1"/>
            </p:cNvSpPr>
            <p:nvPr userDrawn="1"/>
          </p:nvSpPr>
          <p:spPr bwMode="auto">
            <a:xfrm>
              <a:off x="7567859" y="4919603"/>
              <a:ext cx="260135" cy="237152"/>
            </a:xfrm>
            <a:prstGeom prst="ellipse">
              <a:avLst/>
            </a:prstGeom>
            <a:solidFill>
              <a:srgbClr val="FFFFFF"/>
            </a:solidFill>
            <a:ln w="12700"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0" name="Oval 29">
            <a:extLst>
              <a:ext uri="{FF2B5EF4-FFF2-40B4-BE49-F238E27FC236}">
                <a16:creationId xmlns:a16="http://schemas.microsoft.com/office/drawing/2014/main" id="{5B72E64D-BC6B-454B-A60E-04F713F2BEF1}"/>
              </a:ext>
            </a:extLst>
          </p:cNvPr>
          <p:cNvSpPr/>
          <p:nvPr userDrawn="1"/>
        </p:nvSpPr>
        <p:spPr>
          <a:xfrm>
            <a:off x="6422894" y="5036805"/>
            <a:ext cx="1012542" cy="1014984"/>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OIT</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Oval 30">
            <a:extLst>
              <a:ext uri="{FF2B5EF4-FFF2-40B4-BE49-F238E27FC236}">
                <a16:creationId xmlns:a16="http://schemas.microsoft.com/office/drawing/2014/main" id="{A84753DD-2580-4505-91D3-7D9D0C27F195}"/>
              </a:ext>
              <a:ext uri="{C183D7F6-B498-43B3-948B-1728B52AA6E4}">
                <adec:decorative xmlns:adec="http://schemas.microsoft.com/office/drawing/2017/decorative" xmlns="" val="1"/>
              </a:ext>
            </a:extLst>
          </p:cNvPr>
          <p:cNvSpPr/>
          <p:nvPr userDrawn="1"/>
        </p:nvSpPr>
        <p:spPr>
          <a:xfrm>
            <a:off x="6452013" y="1196029"/>
            <a:ext cx="1005802" cy="1014984"/>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Oval 31">
            <a:extLst>
              <a:ext uri="{FF2B5EF4-FFF2-40B4-BE49-F238E27FC236}">
                <a16:creationId xmlns:a16="http://schemas.microsoft.com/office/drawing/2014/main" id="{C3C4EF5C-58B7-451F-869C-8B11438C0DCD}"/>
              </a:ext>
              <a:ext uri="{C183D7F6-B498-43B3-948B-1728B52AA6E4}">
                <adec:decorative xmlns:adec="http://schemas.microsoft.com/office/drawing/2017/decorative" xmlns="" val="1"/>
              </a:ext>
            </a:extLst>
          </p:cNvPr>
          <p:cNvSpPr/>
          <p:nvPr userDrawn="1"/>
        </p:nvSpPr>
        <p:spPr>
          <a:xfrm>
            <a:off x="7686691" y="2313042"/>
            <a:ext cx="1012542" cy="1014984"/>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 rIns="914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Schools</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Oval 32">
            <a:extLst>
              <a:ext uri="{FF2B5EF4-FFF2-40B4-BE49-F238E27FC236}">
                <a16:creationId xmlns:a16="http://schemas.microsoft.com/office/drawing/2014/main" id="{2CD94D27-2605-42BC-9FB6-6D8BB58110AB}"/>
              </a:ext>
              <a:ext uri="{C183D7F6-B498-43B3-948B-1728B52AA6E4}">
                <adec:decorative xmlns:adec="http://schemas.microsoft.com/office/drawing/2017/decorative" xmlns="" val="1"/>
              </a:ext>
            </a:extLst>
          </p:cNvPr>
          <p:cNvSpPr/>
          <p:nvPr userDrawn="1"/>
        </p:nvSpPr>
        <p:spPr>
          <a:xfrm>
            <a:off x="7696399" y="3908588"/>
            <a:ext cx="1012542" cy="1014984"/>
          </a:xfrm>
          <a:prstGeom prst="ellips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DFA</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p:cNvGrpSpPr/>
          <p:nvPr/>
        </p:nvGrpSpPr>
        <p:grpSpPr>
          <a:xfrm>
            <a:off x="3452219" y="1196029"/>
            <a:ext cx="2286047" cy="4855760"/>
            <a:chOff x="3452219" y="1196029"/>
            <a:chExt cx="2286047" cy="4855760"/>
          </a:xfrm>
        </p:grpSpPr>
        <p:grpSp>
          <p:nvGrpSpPr>
            <p:cNvPr id="6" name="Group 5"/>
            <p:cNvGrpSpPr/>
            <p:nvPr/>
          </p:nvGrpSpPr>
          <p:grpSpPr>
            <a:xfrm>
              <a:off x="3471220" y="1648296"/>
              <a:ext cx="1751067" cy="3843263"/>
              <a:chOff x="3471220" y="1648296"/>
              <a:chExt cx="1751067" cy="3843263"/>
            </a:xfrm>
          </p:grpSpPr>
          <p:sp>
            <p:nvSpPr>
              <p:cNvPr id="18" name="Freeform 73">
                <a:extLst>
                  <a:ext uri="{FF2B5EF4-FFF2-40B4-BE49-F238E27FC236}">
                    <a16:creationId xmlns:a16="http://schemas.microsoft.com/office/drawing/2014/main" id="{E9D88D5B-29E4-4B29-B4F3-CCD487364E06}"/>
                  </a:ext>
                  <a:ext uri="{C183D7F6-B498-43B3-948B-1728B52AA6E4}">
                    <adec:decorative xmlns:adec="http://schemas.microsoft.com/office/drawing/2017/decorative" xmlns="" val="1"/>
                  </a:ext>
                </a:extLst>
              </p:cNvPr>
              <p:cNvSpPr>
                <a:spLocks/>
              </p:cNvSpPr>
              <p:nvPr userDrawn="1"/>
            </p:nvSpPr>
            <p:spPr bwMode="auto">
              <a:xfrm flipH="1">
                <a:off x="3471220" y="1648296"/>
                <a:ext cx="1751067" cy="3843263"/>
              </a:xfrm>
              <a:custGeom>
                <a:avLst/>
                <a:gdLst>
                  <a:gd name="T0" fmla="*/ 0 w 226"/>
                  <a:gd name="T1" fmla="*/ 552 h 552"/>
                  <a:gd name="T2" fmla="*/ 164 w 226"/>
                  <a:gd name="T3" fmla="*/ 163 h 552"/>
                  <a:gd name="T4" fmla="*/ 2 w 226"/>
                  <a:gd name="T5" fmla="*/ 0 h 552"/>
                </a:gdLst>
                <a:ahLst/>
                <a:cxnLst>
                  <a:cxn ang="0">
                    <a:pos x="T0" y="T1"/>
                  </a:cxn>
                  <a:cxn ang="0">
                    <a:pos x="T2" y="T3"/>
                  </a:cxn>
                  <a:cxn ang="0">
                    <a:pos x="T4" y="T5"/>
                  </a:cxn>
                </a:cxnLst>
                <a:rect l="0" t="0" r="r" b="b"/>
                <a:pathLst>
                  <a:path w="226" h="552">
                    <a:moveTo>
                      <a:pt x="0" y="552"/>
                    </a:moveTo>
                    <a:cubicBezTo>
                      <a:pt x="153" y="490"/>
                      <a:pt x="226" y="316"/>
                      <a:pt x="164" y="163"/>
                    </a:cubicBezTo>
                    <a:cubicBezTo>
                      <a:pt x="133" y="86"/>
                      <a:pt x="73" y="29"/>
                      <a:pt x="2" y="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val 82">
                <a:extLst>
                  <a:ext uri="{FF2B5EF4-FFF2-40B4-BE49-F238E27FC236}">
                    <a16:creationId xmlns:a16="http://schemas.microsoft.com/office/drawing/2014/main" id="{D777CA1F-9E37-467F-91EA-C358BCAE6E94}"/>
                  </a:ext>
                  <a:ext uri="{C183D7F6-B498-43B3-948B-1728B52AA6E4}">
                    <adec:decorative xmlns:adec="http://schemas.microsoft.com/office/drawing/2017/decorative" xmlns="" val="1"/>
                  </a:ext>
                </a:extLst>
              </p:cNvPr>
              <p:cNvSpPr>
                <a:spLocks noChangeArrowheads="1"/>
              </p:cNvSpPr>
              <p:nvPr userDrawn="1"/>
            </p:nvSpPr>
            <p:spPr bwMode="auto">
              <a:xfrm flipH="1">
                <a:off x="4333165" y="1976124"/>
                <a:ext cx="260135" cy="233666"/>
              </a:xfrm>
              <a:prstGeom prst="ellipse">
                <a:avLst/>
              </a:prstGeom>
              <a:solidFill>
                <a:srgbClr val="FFFFFF"/>
              </a:solidFill>
              <a:ln w="12700"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val 83">
                <a:extLst>
                  <a:ext uri="{FF2B5EF4-FFF2-40B4-BE49-F238E27FC236}">
                    <a16:creationId xmlns:a16="http://schemas.microsoft.com/office/drawing/2014/main" id="{0C244881-4544-4B25-B75E-F3A0E975BD96}"/>
                  </a:ext>
                  <a:ext uri="{C183D7F6-B498-43B3-948B-1728B52AA6E4}">
                    <adec:decorative xmlns:adec="http://schemas.microsoft.com/office/drawing/2017/decorative" xmlns="" val="1"/>
                  </a:ext>
                </a:extLst>
              </p:cNvPr>
              <p:cNvSpPr>
                <a:spLocks noChangeArrowheads="1"/>
              </p:cNvSpPr>
              <p:nvPr userDrawn="1"/>
            </p:nvSpPr>
            <p:spPr bwMode="auto">
              <a:xfrm flipH="1">
                <a:off x="3649821" y="3451352"/>
                <a:ext cx="264019" cy="237152"/>
              </a:xfrm>
              <a:prstGeom prst="ellipse">
                <a:avLst/>
              </a:prstGeom>
              <a:solidFill>
                <a:srgbClr val="FFFFFF"/>
              </a:solidFill>
              <a:ln w="12700"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val 84">
                <a:extLst>
                  <a:ext uri="{FF2B5EF4-FFF2-40B4-BE49-F238E27FC236}">
                    <a16:creationId xmlns:a16="http://schemas.microsoft.com/office/drawing/2014/main" id="{8B71A0AB-6114-4CF9-8D57-9067FC29C2C8}"/>
                  </a:ext>
                  <a:ext uri="{C183D7F6-B498-43B3-948B-1728B52AA6E4}">
                    <adec:decorative xmlns:adec="http://schemas.microsoft.com/office/drawing/2017/decorative" xmlns="" val="1"/>
                  </a:ext>
                </a:extLst>
              </p:cNvPr>
              <p:cNvSpPr>
                <a:spLocks noChangeArrowheads="1"/>
              </p:cNvSpPr>
              <p:nvPr userDrawn="1"/>
            </p:nvSpPr>
            <p:spPr bwMode="auto">
              <a:xfrm flipH="1">
                <a:off x="4333165" y="4919603"/>
                <a:ext cx="260135" cy="237152"/>
              </a:xfrm>
              <a:prstGeom prst="ellipse">
                <a:avLst/>
              </a:prstGeom>
              <a:solidFill>
                <a:srgbClr val="FFFFFF"/>
              </a:solidFill>
              <a:ln w="12700" cap="flat">
                <a:solidFill>
                  <a:schemeClr val="bg1">
                    <a:lumMod val="6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2" name="Oval 21">
              <a:extLst>
                <a:ext uri="{FF2B5EF4-FFF2-40B4-BE49-F238E27FC236}">
                  <a16:creationId xmlns:a16="http://schemas.microsoft.com/office/drawing/2014/main" id="{F159BB71-6DB4-478E-9936-ED08FA185594}"/>
                </a:ext>
                <a:ext uri="{C183D7F6-B498-43B3-948B-1728B52AA6E4}">
                  <adec:decorative xmlns:adec="http://schemas.microsoft.com/office/drawing/2017/decorative" xmlns="" val="1"/>
                </a:ext>
              </a:extLst>
            </p:cNvPr>
            <p:cNvSpPr/>
            <p:nvPr userDrawn="1"/>
          </p:nvSpPr>
          <p:spPr>
            <a:xfrm flipH="1">
              <a:off x="4725724" y="5036805"/>
              <a:ext cx="1012542" cy="1014984"/>
            </a:xfrm>
            <a:prstGeom prst="ellipse">
              <a:avLst/>
            </a:prstGeom>
            <a:solidFill>
              <a:schemeClr val="bg1"/>
            </a:solid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Student Affairs</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val 22">
              <a:extLst>
                <a:ext uri="{FF2B5EF4-FFF2-40B4-BE49-F238E27FC236}">
                  <a16:creationId xmlns:a16="http://schemas.microsoft.com/office/drawing/2014/main" id="{A1D86BFE-30D3-4683-A764-37E2A565575A}"/>
                </a:ext>
                <a:ext uri="{C183D7F6-B498-43B3-948B-1728B52AA6E4}">
                  <adec:decorative xmlns:adec="http://schemas.microsoft.com/office/drawing/2017/decorative" xmlns="" val="1"/>
                </a:ext>
              </a:extLst>
            </p:cNvPr>
            <p:cNvSpPr/>
            <p:nvPr userDrawn="1"/>
          </p:nvSpPr>
          <p:spPr>
            <a:xfrm flipH="1">
              <a:off x="4696604" y="1196029"/>
              <a:ext cx="1012542" cy="1014984"/>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Grad. Div.</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val 23">
              <a:extLst>
                <a:ext uri="{FF2B5EF4-FFF2-40B4-BE49-F238E27FC236}">
                  <a16:creationId xmlns:a16="http://schemas.microsoft.com/office/drawing/2014/main" id="{36EC2B61-2E56-4C45-8194-6105787FB38B}"/>
                </a:ext>
                <a:ext uri="{C183D7F6-B498-43B3-948B-1728B52AA6E4}">
                  <adec:decorative xmlns:adec="http://schemas.microsoft.com/office/drawing/2017/decorative" xmlns="" val="1"/>
                </a:ext>
              </a:extLst>
            </p:cNvPr>
            <p:cNvSpPr/>
            <p:nvPr userDrawn="1"/>
          </p:nvSpPr>
          <p:spPr>
            <a:xfrm flipH="1">
              <a:off x="3461926" y="2313042"/>
              <a:ext cx="1012542" cy="1014984"/>
            </a:xfrm>
            <a:prstGeom prst="ellipse">
              <a:avLst/>
            </a:prstGeom>
            <a:solidFill>
              <a:schemeClr val="bg1"/>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30" normalizeH="0" baseline="0" noProof="0" dirty="0" smtClean="0">
                  <a:ln>
                    <a:noFill/>
                  </a:ln>
                  <a:solidFill>
                    <a:prstClr val="black"/>
                  </a:solidFill>
                  <a:effectLst/>
                  <a:uLnTx/>
                  <a:uFillTx/>
                  <a:latin typeface="Calibri"/>
                  <a:ea typeface="+mn-ea"/>
                  <a:cs typeface="+mn-cs"/>
                </a:rPr>
                <a:t>Research</a:t>
              </a:r>
              <a:endParaRPr kumimoji="0" lang="en-US" sz="1500" b="0" i="0" u="none" strike="noStrike" kern="1200" cap="none" spc="-30" normalizeH="0" baseline="0" noProof="0" dirty="0">
                <a:ln>
                  <a:noFill/>
                </a:ln>
                <a:solidFill>
                  <a:prstClr val="black"/>
                </a:solidFill>
                <a:effectLst/>
                <a:uLnTx/>
                <a:uFillTx/>
                <a:latin typeface="Calibri"/>
                <a:ea typeface="+mn-ea"/>
                <a:cs typeface="+mn-cs"/>
              </a:endParaRPr>
            </a:p>
          </p:txBody>
        </p:sp>
        <p:sp>
          <p:nvSpPr>
            <p:cNvPr id="25" name="Oval 24">
              <a:extLst>
                <a:ext uri="{FF2B5EF4-FFF2-40B4-BE49-F238E27FC236}">
                  <a16:creationId xmlns:a16="http://schemas.microsoft.com/office/drawing/2014/main" id="{5AE4FAA2-EA75-4714-B34C-8A40D0061440}"/>
                </a:ext>
                <a:ext uri="{C183D7F6-B498-43B3-948B-1728B52AA6E4}">
                  <adec:decorative xmlns:adec="http://schemas.microsoft.com/office/drawing/2017/decorative" xmlns="" val="1"/>
                </a:ext>
              </a:extLst>
            </p:cNvPr>
            <p:cNvSpPr/>
            <p:nvPr userDrawn="1"/>
          </p:nvSpPr>
          <p:spPr>
            <a:xfrm flipH="1">
              <a:off x="3452219" y="3908588"/>
              <a:ext cx="1012542" cy="1014984"/>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Cont.</a:t>
              </a:r>
              <a:br>
                <a:rPr kumimoji="0" lang="en-US" sz="1500" b="0" i="0" u="none" strike="noStrike" kern="1200" cap="none" spc="0" normalizeH="0" baseline="0" noProof="0" dirty="0" smtClean="0">
                  <a:ln>
                    <a:noFill/>
                  </a:ln>
                  <a:solidFill>
                    <a:prstClr val="black"/>
                  </a:solidFill>
                  <a:effectLst/>
                  <a:uLnTx/>
                  <a:uFillTx/>
                  <a:latin typeface="Calibri"/>
                  <a:ea typeface="+mn-ea"/>
                  <a:cs typeface="+mn-cs"/>
                </a:rPr>
              </a:br>
              <a:r>
                <a:rPr kumimoji="0" lang="en-US" sz="1500" b="0" i="0" u="none" strike="noStrike" kern="1200" cap="none" spc="0" normalizeH="0" baseline="0" noProof="0" dirty="0" smtClean="0">
                  <a:ln>
                    <a:noFill/>
                  </a:ln>
                  <a:solidFill>
                    <a:prstClr val="black"/>
                  </a:solidFill>
                  <a:effectLst/>
                  <a:uLnTx/>
                  <a:uFillTx/>
                  <a:latin typeface="Calibri"/>
                  <a:ea typeface="+mn-ea"/>
                  <a:cs typeface="+mn-cs"/>
                </a:rPr>
                <a:t>Ed.</a:t>
              </a:r>
              <a:endParaRPr kumimoji="0" lang="en-US" sz="15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TextBox 1"/>
          <p:cNvSpPr txBox="1"/>
          <p:nvPr/>
        </p:nvSpPr>
        <p:spPr>
          <a:xfrm>
            <a:off x="6326046" y="1549237"/>
            <a:ext cx="1257735" cy="307777"/>
          </a:xfrm>
          <a:prstGeom prst="rect">
            <a:avLst/>
          </a:prstGeom>
          <a:noFill/>
        </p:spPr>
        <p:txBody>
          <a:bodyPr wrap="square" rtlCol="0">
            <a:spAutoFit/>
          </a:bodyPr>
          <a:lstStyle/>
          <a:p>
            <a:pPr algn="ctr"/>
            <a:r>
              <a:rPr lang="en-US" sz="1400" spc="-30" dirty="0" smtClean="0"/>
              <a:t>Advancement</a:t>
            </a:r>
            <a:endParaRPr lang="en-US" sz="1400" spc="-30" dirty="0"/>
          </a:p>
        </p:txBody>
      </p:sp>
    </p:spTree>
    <p:custDataLst>
      <p:tags r:id="rId1"/>
    </p:custDataLst>
    <p:extLst>
      <p:ext uri="{BB962C8B-B14F-4D97-AF65-F5344CB8AC3E}">
        <p14:creationId xmlns:p14="http://schemas.microsoft.com/office/powerpoint/2010/main" val="2415408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08581301-D001-4592-9F0F-3B070966EDCB}"/>
              </a:ext>
            </a:extLst>
          </p:cNvPr>
          <p:cNvGraphicFramePr/>
          <p:nvPr>
            <p:extLst/>
          </p:nvPr>
        </p:nvGraphicFramePr>
        <p:xfrm>
          <a:off x="2126767" y="1277464"/>
          <a:ext cx="7280550" cy="49626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normAutofit/>
          </a:bodyPr>
          <a:lstStyle/>
          <a:p>
            <a:r>
              <a:rPr lang="en-US" dirty="0"/>
              <a:t>Transactor Roles-By Functional Area</a:t>
            </a:r>
          </a:p>
        </p:txBody>
      </p:sp>
      <p:sp>
        <p:nvSpPr>
          <p:cNvPr id="13" name="Cover 3"/>
          <p:cNvSpPr/>
          <p:nvPr/>
        </p:nvSpPr>
        <p:spPr>
          <a:xfrm>
            <a:off x="7019365" y="1181416"/>
            <a:ext cx="2447365" cy="5154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Mini 1</a:t>
            </a:r>
          </a:p>
        </p:txBody>
      </p:sp>
      <p:sp>
        <p:nvSpPr>
          <p:cNvPr id="4" name="Cover 2"/>
          <p:cNvSpPr/>
          <p:nvPr/>
        </p:nvSpPr>
        <p:spPr>
          <a:xfrm>
            <a:off x="4572000" y="1183341"/>
            <a:ext cx="2447365" cy="5154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Mini 1</a:t>
            </a:r>
          </a:p>
        </p:txBody>
      </p:sp>
      <p:sp>
        <p:nvSpPr>
          <p:cNvPr id="19" name="Fade 2"/>
          <p:cNvSpPr/>
          <p:nvPr/>
        </p:nvSpPr>
        <p:spPr>
          <a:xfrm>
            <a:off x="4572000" y="1237131"/>
            <a:ext cx="2310721" cy="4962611"/>
          </a:xfrm>
          <a:prstGeom prst="roundRect">
            <a:avLst>
              <a:gd name="adj" fmla="val 10000"/>
            </a:avLst>
          </a:prstGeom>
          <a:solidFill>
            <a:srgbClr val="FFFFFF">
              <a:alpha val="50196"/>
            </a:srgb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Fade 1"/>
          <p:cNvSpPr/>
          <p:nvPr/>
        </p:nvSpPr>
        <p:spPr>
          <a:xfrm>
            <a:off x="2141016" y="1282455"/>
            <a:ext cx="2310721" cy="4962611"/>
          </a:xfrm>
          <a:prstGeom prst="roundRect">
            <a:avLst>
              <a:gd name="adj" fmla="val 10000"/>
            </a:avLst>
          </a:prstGeom>
          <a:solidFill>
            <a:srgbClr val="FFFFFF">
              <a:alpha val="50196"/>
            </a:srgb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custDataLst>
      <p:tags r:id="rId1"/>
    </p:custDataLst>
    <p:extLst>
      <p:ext uri="{BB962C8B-B14F-4D97-AF65-F5344CB8AC3E}">
        <p14:creationId xmlns:p14="http://schemas.microsoft.com/office/powerpoint/2010/main" val="3017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xit" presetSubtype="8" fill="hold" grpId="0" nodeType="withEffect">
                                  <p:stCondLst>
                                    <p:cond delay="0"/>
                                  </p:stCondLst>
                                  <p:childTnLst>
                                    <p:animEffect transition="out" filter="wipe(left)">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xit" presetSubtype="8" fill="hold" grpId="0" nodeType="withEffect">
                                  <p:stCondLst>
                                    <p:cond delay="0"/>
                                  </p:stCondLst>
                                  <p:childTnLst>
                                    <p:animEffect transition="out" filter="wipe(lef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normAutofit/>
          </a:bodyPr>
          <a:lstStyle/>
          <a:p>
            <a:r>
              <a:rPr lang="en-US" dirty="0"/>
              <a:t>Transactor Roles-By Functional Area</a:t>
            </a:r>
          </a:p>
        </p:txBody>
      </p:sp>
      <p:grpSp>
        <p:nvGrpSpPr>
          <p:cNvPr id="23" name="Group 22">
            <a:extLst>
              <a:ext uri="{FF2B5EF4-FFF2-40B4-BE49-F238E27FC236}">
                <a16:creationId xmlns:a16="http://schemas.microsoft.com/office/drawing/2014/main" id="{6136A557-EF72-4958-92F6-B59E4AE5EDCB}"/>
              </a:ext>
            </a:extLst>
          </p:cNvPr>
          <p:cNvGrpSpPr/>
          <p:nvPr/>
        </p:nvGrpSpPr>
        <p:grpSpPr>
          <a:xfrm>
            <a:off x="2079562" y="1213575"/>
            <a:ext cx="2829664" cy="4875940"/>
            <a:chOff x="555562" y="1213575"/>
            <a:chExt cx="2829664" cy="4875940"/>
          </a:xfrm>
        </p:grpSpPr>
        <p:sp>
          <p:nvSpPr>
            <p:cNvPr id="2" name="Rectangle: Rounded Corners 1">
              <a:extLst>
                <a:ext uri="{FF2B5EF4-FFF2-40B4-BE49-F238E27FC236}">
                  <a16:creationId xmlns:a16="http://schemas.microsoft.com/office/drawing/2014/main" id="{7AE894ED-DD06-4B5F-8F71-287DD56B6F80}"/>
                </a:ext>
              </a:extLst>
            </p:cNvPr>
            <p:cNvSpPr/>
            <p:nvPr/>
          </p:nvSpPr>
          <p:spPr>
            <a:xfrm>
              <a:off x="555562" y="1213575"/>
              <a:ext cx="2829664" cy="4875940"/>
            </a:xfrm>
            <a:prstGeom prst="roundRect">
              <a:avLst/>
            </a:prstGeom>
            <a:solidFill>
              <a:srgbClr val="0064A4">
                <a:alpha val="20000"/>
              </a:srgbClr>
            </a:solidFill>
            <a:ln>
              <a:noFill/>
            </a:ln>
            <a:effectLst/>
          </p:spPr>
          <p:txBody>
            <a:bodyPr spcFirstLastPara="0" vert="horz" wrap="square" lIns="76200" tIns="76200" rIns="76200" bIns="7620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72A5491-5388-46CD-A776-5318EB820D02}"/>
                </a:ext>
              </a:extLst>
            </p:cNvPr>
            <p:cNvSpPr/>
            <p:nvPr/>
          </p:nvSpPr>
          <p:spPr>
            <a:xfrm>
              <a:off x="749492" y="1428127"/>
              <a:ext cx="2441805" cy="1047736"/>
            </a:xfrm>
            <a:prstGeom prst="roundRect">
              <a:avLst>
                <a:gd name="adj" fmla="val 10000"/>
              </a:avLst>
            </a:prstGeom>
            <a:solidFill>
              <a:srgbClr val="0064A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Smart HR Templates</a:t>
              </a:r>
            </a:p>
          </p:txBody>
        </p:sp>
        <p:sp>
          <p:nvSpPr>
            <p:cNvPr id="14" name="Rectangle: Rounded Corners 13">
              <a:extLst>
                <a:ext uri="{FF2B5EF4-FFF2-40B4-BE49-F238E27FC236}">
                  <a16:creationId xmlns:a16="http://schemas.microsoft.com/office/drawing/2014/main" id="{154F6E10-4D3F-495A-9CC1-9DEF3E73E58D}"/>
                </a:ext>
              </a:extLst>
            </p:cNvPr>
            <p:cNvSpPr/>
            <p:nvPr/>
          </p:nvSpPr>
          <p:spPr>
            <a:xfrm>
              <a:off x="749492" y="2559860"/>
              <a:ext cx="2441805" cy="1047736"/>
            </a:xfrm>
            <a:prstGeom prst="roundRect">
              <a:avLst>
                <a:gd name="adj" fmla="val 10000"/>
              </a:avLst>
            </a:prstGeom>
            <a:solidFill>
              <a:srgbClr val="0064A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Additional Pay Request</a:t>
              </a:r>
            </a:p>
          </p:txBody>
        </p:sp>
        <p:sp>
          <p:nvSpPr>
            <p:cNvPr id="12" name="Rectangle: Rounded Corners 11">
              <a:extLst>
                <a:ext uri="{FF2B5EF4-FFF2-40B4-BE49-F238E27FC236}">
                  <a16:creationId xmlns:a16="http://schemas.microsoft.com/office/drawing/2014/main" id="{D1D17E42-3180-4F8A-B48B-990D00C99A24}"/>
                </a:ext>
              </a:extLst>
            </p:cNvPr>
            <p:cNvSpPr/>
            <p:nvPr/>
          </p:nvSpPr>
          <p:spPr>
            <a:xfrm>
              <a:off x="749492" y="3691593"/>
              <a:ext cx="2441805" cy="1047736"/>
            </a:xfrm>
            <a:prstGeom prst="roundRect">
              <a:avLst>
                <a:gd name="adj" fmla="val 10000"/>
              </a:avLst>
            </a:prstGeom>
            <a:solidFill>
              <a:srgbClr val="0064A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Add funding to positions</a:t>
              </a:r>
            </a:p>
          </p:txBody>
        </p:sp>
        <p:sp>
          <p:nvSpPr>
            <p:cNvPr id="10" name="Rectangle: Rounded Corners 9">
              <a:extLst>
                <a:ext uri="{FF2B5EF4-FFF2-40B4-BE49-F238E27FC236}">
                  <a16:creationId xmlns:a16="http://schemas.microsoft.com/office/drawing/2014/main" id="{17E45CA5-EDBC-4BEA-9C0F-42E2B2A1C646}"/>
                </a:ext>
              </a:extLst>
            </p:cNvPr>
            <p:cNvSpPr/>
            <p:nvPr/>
          </p:nvSpPr>
          <p:spPr>
            <a:xfrm>
              <a:off x="749492" y="4823327"/>
              <a:ext cx="2441805" cy="1047736"/>
            </a:xfrm>
            <a:prstGeom prst="roundRect">
              <a:avLst>
                <a:gd name="adj" fmla="val 10000"/>
              </a:avLst>
            </a:prstGeom>
            <a:solidFill>
              <a:srgbClr val="0064A4"/>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Salary Cost Transfer to different funding </a:t>
              </a:r>
            </a:p>
          </p:txBody>
        </p:sp>
      </p:grpSp>
      <p:sp>
        <p:nvSpPr>
          <p:cNvPr id="25" name="Freeform: Shape 24">
            <a:extLst>
              <a:ext uri="{FF2B5EF4-FFF2-40B4-BE49-F238E27FC236}">
                <a16:creationId xmlns:a16="http://schemas.microsoft.com/office/drawing/2014/main" id="{E96F11EF-B36D-4983-9281-A4A1CAFFA209}"/>
              </a:ext>
            </a:extLst>
          </p:cNvPr>
          <p:cNvSpPr/>
          <p:nvPr/>
        </p:nvSpPr>
        <p:spPr>
          <a:xfrm>
            <a:off x="4891698" y="1582255"/>
            <a:ext cx="3493845" cy="4461988"/>
          </a:xfrm>
          <a:custGeom>
            <a:avLst/>
            <a:gdLst>
              <a:gd name="connsiteX0" fmla="*/ 3886200 w 3971925"/>
              <a:gd name="connsiteY0" fmla="*/ 3705225 h 4857750"/>
              <a:gd name="connsiteX1" fmla="*/ 0 w 3971925"/>
              <a:gd name="connsiteY1" fmla="*/ 0 h 4857750"/>
              <a:gd name="connsiteX2" fmla="*/ 85725 w 3971925"/>
              <a:gd name="connsiteY2" fmla="*/ 4848225 h 4857750"/>
              <a:gd name="connsiteX3" fmla="*/ 3971925 w 3971925"/>
              <a:gd name="connsiteY3" fmla="*/ 4857750 h 4857750"/>
              <a:gd name="connsiteX4" fmla="*/ 3952875 w 3971925"/>
              <a:gd name="connsiteY4" fmla="*/ 3743325 h 4857750"/>
              <a:gd name="connsiteX5" fmla="*/ 3952875 w 3971925"/>
              <a:gd name="connsiteY5" fmla="*/ 3743325 h 4857750"/>
              <a:gd name="connsiteX0" fmla="*/ 3800475 w 3886200"/>
              <a:gd name="connsiteY0" fmla="*/ 3315913 h 4468438"/>
              <a:gd name="connsiteX1" fmla="*/ 285505 w 3886200"/>
              <a:gd name="connsiteY1" fmla="*/ 0 h 4468438"/>
              <a:gd name="connsiteX2" fmla="*/ 0 w 3886200"/>
              <a:gd name="connsiteY2" fmla="*/ 4458913 h 4468438"/>
              <a:gd name="connsiteX3" fmla="*/ 3886200 w 3886200"/>
              <a:gd name="connsiteY3" fmla="*/ 4468438 h 4468438"/>
              <a:gd name="connsiteX4" fmla="*/ 3867150 w 3886200"/>
              <a:gd name="connsiteY4" fmla="*/ 3354013 h 4468438"/>
              <a:gd name="connsiteX5" fmla="*/ 3867150 w 3886200"/>
              <a:gd name="connsiteY5" fmla="*/ 3354013 h 4468438"/>
              <a:gd name="connsiteX0" fmla="*/ 3800475 w 3886200"/>
              <a:gd name="connsiteY0" fmla="*/ 3315913 h 4468438"/>
              <a:gd name="connsiteX1" fmla="*/ 281597 w 3886200"/>
              <a:gd name="connsiteY1" fmla="*/ 0 h 4468438"/>
              <a:gd name="connsiteX2" fmla="*/ 0 w 3886200"/>
              <a:gd name="connsiteY2" fmla="*/ 4458913 h 4468438"/>
              <a:gd name="connsiteX3" fmla="*/ 3886200 w 3886200"/>
              <a:gd name="connsiteY3" fmla="*/ 4468438 h 4468438"/>
              <a:gd name="connsiteX4" fmla="*/ 3867150 w 3886200"/>
              <a:gd name="connsiteY4" fmla="*/ 3354013 h 4468438"/>
              <a:gd name="connsiteX5" fmla="*/ 3867150 w 3886200"/>
              <a:gd name="connsiteY5" fmla="*/ 3354013 h 4468438"/>
              <a:gd name="connsiteX0" fmla="*/ 3518878 w 3604603"/>
              <a:gd name="connsiteY0" fmla="*/ 3315913 h 4468438"/>
              <a:gd name="connsiteX1" fmla="*/ 0 w 3604603"/>
              <a:gd name="connsiteY1" fmla="*/ 0 h 4468438"/>
              <a:gd name="connsiteX2" fmla="*/ 11480 w 3604603"/>
              <a:gd name="connsiteY2" fmla="*/ 4100747 h 4468438"/>
              <a:gd name="connsiteX3" fmla="*/ 3604603 w 3604603"/>
              <a:gd name="connsiteY3" fmla="*/ 4468438 h 4468438"/>
              <a:gd name="connsiteX4" fmla="*/ 3585553 w 3604603"/>
              <a:gd name="connsiteY4" fmla="*/ 3354013 h 4468438"/>
              <a:gd name="connsiteX5" fmla="*/ 3585553 w 3604603"/>
              <a:gd name="connsiteY5" fmla="*/ 3354013 h 4468438"/>
              <a:gd name="connsiteX0" fmla="*/ 3518878 w 3585553"/>
              <a:gd name="connsiteY0" fmla="*/ 3315913 h 4445342"/>
              <a:gd name="connsiteX1" fmla="*/ 0 w 3585553"/>
              <a:gd name="connsiteY1" fmla="*/ 0 h 4445342"/>
              <a:gd name="connsiteX2" fmla="*/ 11480 w 3585553"/>
              <a:gd name="connsiteY2" fmla="*/ 4100747 h 4445342"/>
              <a:gd name="connsiteX3" fmla="*/ 3493845 w 3585553"/>
              <a:gd name="connsiteY3" fmla="*/ 4445342 h 4445342"/>
              <a:gd name="connsiteX4" fmla="*/ 3585553 w 3585553"/>
              <a:gd name="connsiteY4" fmla="*/ 3354013 h 4445342"/>
              <a:gd name="connsiteX5" fmla="*/ 3585553 w 3585553"/>
              <a:gd name="connsiteY5" fmla="*/ 3354013 h 4445342"/>
              <a:gd name="connsiteX0" fmla="*/ 3518878 w 3585553"/>
              <a:gd name="connsiteY0" fmla="*/ 3315913 h 4445342"/>
              <a:gd name="connsiteX1" fmla="*/ 0 w 3585553"/>
              <a:gd name="connsiteY1" fmla="*/ 0 h 4445342"/>
              <a:gd name="connsiteX2" fmla="*/ 11480 w 3585553"/>
              <a:gd name="connsiteY2" fmla="*/ 4100747 h 4445342"/>
              <a:gd name="connsiteX3" fmla="*/ 3493845 w 3585553"/>
              <a:gd name="connsiteY3" fmla="*/ 4445342 h 4445342"/>
              <a:gd name="connsiteX4" fmla="*/ 3585553 w 3585553"/>
              <a:gd name="connsiteY4" fmla="*/ 3354013 h 4445342"/>
              <a:gd name="connsiteX0" fmla="*/ 3518878 w 3518878"/>
              <a:gd name="connsiteY0" fmla="*/ 3315913 h 4445342"/>
              <a:gd name="connsiteX1" fmla="*/ 0 w 3518878"/>
              <a:gd name="connsiteY1" fmla="*/ 0 h 4445342"/>
              <a:gd name="connsiteX2" fmla="*/ 11480 w 3518878"/>
              <a:gd name="connsiteY2" fmla="*/ 4100747 h 4445342"/>
              <a:gd name="connsiteX3" fmla="*/ 3493845 w 3518878"/>
              <a:gd name="connsiteY3" fmla="*/ 4445342 h 4445342"/>
              <a:gd name="connsiteX4" fmla="*/ 3492825 w 3518878"/>
              <a:gd name="connsiteY4" fmla="*/ 3348882 h 4445342"/>
              <a:gd name="connsiteX0" fmla="*/ 0 w 3493845"/>
              <a:gd name="connsiteY0" fmla="*/ 0 h 4445342"/>
              <a:gd name="connsiteX1" fmla="*/ 11480 w 3493845"/>
              <a:gd name="connsiteY1" fmla="*/ 4100747 h 4445342"/>
              <a:gd name="connsiteX2" fmla="*/ 3493845 w 3493845"/>
              <a:gd name="connsiteY2" fmla="*/ 4445342 h 4445342"/>
              <a:gd name="connsiteX3" fmla="*/ 3492825 w 3493845"/>
              <a:gd name="connsiteY3" fmla="*/ 3348882 h 4445342"/>
              <a:gd name="connsiteX0" fmla="*/ 0 w 3493845"/>
              <a:gd name="connsiteY0" fmla="*/ 0 h 4445342"/>
              <a:gd name="connsiteX1" fmla="*/ 7837 w 3493845"/>
              <a:gd name="connsiteY1" fmla="*/ 4122524 h 4445342"/>
              <a:gd name="connsiteX2" fmla="*/ 3493845 w 3493845"/>
              <a:gd name="connsiteY2" fmla="*/ 4445342 h 4445342"/>
              <a:gd name="connsiteX3" fmla="*/ 3492825 w 3493845"/>
              <a:gd name="connsiteY3" fmla="*/ 3348882 h 4445342"/>
            </a:gdLst>
            <a:ahLst/>
            <a:cxnLst>
              <a:cxn ang="0">
                <a:pos x="connsiteX0" y="connsiteY0"/>
              </a:cxn>
              <a:cxn ang="0">
                <a:pos x="connsiteX1" y="connsiteY1"/>
              </a:cxn>
              <a:cxn ang="0">
                <a:pos x="connsiteX2" y="connsiteY2"/>
              </a:cxn>
              <a:cxn ang="0">
                <a:pos x="connsiteX3" y="connsiteY3"/>
              </a:cxn>
            </a:cxnLst>
            <a:rect l="l" t="t" r="r" b="b"/>
            <a:pathLst>
              <a:path w="3493845" h="4445342">
                <a:moveTo>
                  <a:pt x="0" y="0"/>
                </a:moveTo>
                <a:cubicBezTo>
                  <a:pt x="3827" y="1366916"/>
                  <a:pt x="4010" y="2755608"/>
                  <a:pt x="7837" y="4122524"/>
                </a:cubicBezTo>
                <a:lnTo>
                  <a:pt x="3493845" y="4445342"/>
                </a:lnTo>
                <a:lnTo>
                  <a:pt x="3492825" y="3348882"/>
                </a:lnTo>
              </a:path>
            </a:pathLst>
          </a:custGeom>
          <a:solidFill>
            <a:srgbClr val="0064A4">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5" name="Tiny Chart"/>
          <p:cNvGraphicFramePr>
            <a:graphicFrameLocks noChangeAspect="1"/>
          </p:cNvGraphicFramePr>
          <p:nvPr>
            <p:extLst/>
          </p:nvPr>
        </p:nvGraphicFramePr>
        <p:xfrm>
          <a:off x="8379111" y="4913660"/>
          <a:ext cx="1812640" cy="117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Big Chart">
            <a:extLst>
              <a:ext uri="{FF2B5EF4-FFF2-40B4-BE49-F238E27FC236}">
                <a16:creationId xmlns:a16="http://schemas.microsoft.com/office/drawing/2014/main" id="{08581301-D001-4592-9F0F-3B070966EDCB}"/>
              </a:ext>
            </a:extLst>
          </p:cNvPr>
          <p:cNvGraphicFramePr/>
          <p:nvPr>
            <p:extLst>
              <p:ext uri="{D42A27DB-BD31-4B8C-83A1-F6EECF244321}">
                <p14:modId xmlns:p14="http://schemas.microsoft.com/office/powerpoint/2010/main" val="94837557"/>
              </p:ext>
            </p:extLst>
          </p:nvPr>
        </p:nvGraphicFramePr>
        <p:xfrm>
          <a:off x="2122411" y="1273108"/>
          <a:ext cx="7280550" cy="49626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8" name="Color Bibg Chart">
            <a:extLst>
              <a:ext uri="{FF2B5EF4-FFF2-40B4-BE49-F238E27FC236}">
                <a16:creationId xmlns:a16="http://schemas.microsoft.com/office/drawing/2014/main" id="{08581301-D001-4592-9F0F-3B070966EDCB}"/>
              </a:ext>
            </a:extLst>
          </p:cNvPr>
          <p:cNvGraphicFramePr/>
          <p:nvPr>
            <p:extLst>
              <p:ext uri="{D42A27DB-BD31-4B8C-83A1-F6EECF244321}">
                <p14:modId xmlns:p14="http://schemas.microsoft.com/office/powerpoint/2010/main" val="2249608845"/>
              </p:ext>
            </p:extLst>
          </p:nvPr>
        </p:nvGraphicFramePr>
        <p:xfrm>
          <a:off x="2122411" y="1273108"/>
          <a:ext cx="7280550" cy="496261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Title 2"/>
          <p:cNvSpPr txBox="1">
            <a:spLocks/>
          </p:cNvSpPr>
          <p:nvPr/>
        </p:nvSpPr>
        <p:spPr>
          <a:xfrm>
            <a:off x="19665" y="79097"/>
            <a:ext cx="10834580" cy="6231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3200" b="1" i="0" u="none" kern="1200" baseline="0">
                <a:solidFill>
                  <a:srgbClr val="1E4386"/>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Transactor Roles-By Functional Area</a:t>
            </a:r>
            <a:endParaRPr lang="en-US" dirty="0"/>
          </a:p>
        </p:txBody>
      </p:sp>
    </p:spTree>
    <p:custDataLst>
      <p:tags r:id="rId1"/>
    </p:custDataLst>
    <p:extLst>
      <p:ext uri="{BB962C8B-B14F-4D97-AF65-F5344CB8AC3E}">
        <p14:creationId xmlns:p14="http://schemas.microsoft.com/office/powerpoint/2010/main" val="32787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1" nodeType="withEffect">
                                  <p:stCondLst>
                                    <p:cond delay="0"/>
                                  </p:stCondLst>
                                  <p:childTnLst>
                                    <p:animEffect transition="out" filter="wipe(left)">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childTnLst>
                          </p:cTn>
                        </p:par>
                        <p:par>
                          <p:cTn id="8" fill="hold">
                            <p:stCondLst>
                              <p:cond delay="1000"/>
                            </p:stCondLst>
                            <p:childTnLst>
                              <p:par>
                                <p:cTn id="9" presetID="6" presetClass="emph" presetSubtype="0" fill="hold" grpId="0" nodeType="afterEffect">
                                  <p:stCondLst>
                                    <p:cond delay="0"/>
                                  </p:stCondLst>
                                  <p:childTnLst>
                                    <p:animScale>
                                      <p:cBhvr>
                                        <p:cTn id="10" dur="1000" fill="hold"/>
                                        <p:tgtEl>
                                          <p:spTgt spid="22"/>
                                        </p:tgtEl>
                                      </p:cBhvr>
                                      <p:by x="25000" y="25000"/>
                                    </p:animScale>
                                  </p:childTnLst>
                                </p:cTn>
                              </p:par>
                              <p:par>
                                <p:cTn id="11" presetID="0" presetClass="path" presetSubtype="0" accel="50000" decel="50000" fill="hold" grpId="1" nodeType="withEffect">
                                  <p:stCondLst>
                                    <p:cond delay="0"/>
                                  </p:stCondLst>
                                  <p:childTnLst>
                                    <p:animMotion origin="layout" path="M -0.0211 -0.05648 L 0.28776 0.25047 " pathEditMode="relative" rAng="0" ptsTypes="AA">
                                      <p:cBhvr>
                                        <p:cTn id="12" dur="1000" fill="hold"/>
                                        <p:tgtEl>
                                          <p:spTgt spid="22"/>
                                        </p:tgtEl>
                                        <p:attrNameLst>
                                          <p:attrName>ppt_x</p:attrName>
                                          <p:attrName>ppt_y</p:attrName>
                                        </p:attrNameLst>
                                      </p:cBhvr>
                                      <p:rCtr x="15443" y="15347"/>
                                    </p:animMotion>
                                  </p:childTnLst>
                                </p:cTn>
                              </p:par>
                            </p:childTnLst>
                          </p:cTn>
                        </p:par>
                        <p:par>
                          <p:cTn id="13" fill="hold">
                            <p:stCondLst>
                              <p:cond delay="2000"/>
                            </p:stCondLst>
                            <p:childTnLst>
                              <p:par>
                                <p:cTn id="14" presetID="1" presetClass="exit" presetSubtype="0" fill="hold" grpId="2" nodeType="afterEffect">
                                  <p:stCondLst>
                                    <p:cond delay="0"/>
                                  </p:stCondLst>
                                  <p:childTnLst>
                                    <p:set>
                                      <p:cBhvr>
                                        <p:cTn id="15" dur="1" fill="hold">
                                          <p:stCondLst>
                                            <p:cond delay="0"/>
                                          </p:stCondLst>
                                        </p:cTn>
                                        <p:tgtEl>
                                          <p:spTgt spid="22"/>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Graphic spid="5" grpId="0">
        <p:bldAsOne/>
      </p:bldGraphic>
      <p:bldGraphic spid="22" grpId="0">
        <p:bldAsOne/>
      </p:bldGraphic>
      <p:bldGraphic spid="22" grpId="1">
        <p:bldAsOne/>
      </p:bldGraphic>
      <p:bldGraphic spid="22" grpId="2">
        <p:bldAsOne/>
      </p:bldGraphic>
      <p:bldGraphic spid="28" grpId="0">
        <p:bldAsOne/>
      </p:bldGraphic>
      <p:bldGraphic spid="28" grpId="1">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96F11EF-B36D-4983-9281-A4A1CAFFA209}"/>
              </a:ext>
            </a:extLst>
          </p:cNvPr>
          <p:cNvSpPr/>
          <p:nvPr/>
        </p:nvSpPr>
        <p:spPr>
          <a:xfrm>
            <a:off x="4891698" y="1582255"/>
            <a:ext cx="4110589" cy="4469132"/>
          </a:xfrm>
          <a:custGeom>
            <a:avLst/>
            <a:gdLst>
              <a:gd name="connsiteX0" fmla="*/ 3886200 w 3971925"/>
              <a:gd name="connsiteY0" fmla="*/ 3705225 h 4857750"/>
              <a:gd name="connsiteX1" fmla="*/ 0 w 3971925"/>
              <a:gd name="connsiteY1" fmla="*/ 0 h 4857750"/>
              <a:gd name="connsiteX2" fmla="*/ 85725 w 3971925"/>
              <a:gd name="connsiteY2" fmla="*/ 4848225 h 4857750"/>
              <a:gd name="connsiteX3" fmla="*/ 3971925 w 3971925"/>
              <a:gd name="connsiteY3" fmla="*/ 4857750 h 4857750"/>
              <a:gd name="connsiteX4" fmla="*/ 3952875 w 3971925"/>
              <a:gd name="connsiteY4" fmla="*/ 3743325 h 4857750"/>
              <a:gd name="connsiteX5" fmla="*/ 3952875 w 3971925"/>
              <a:gd name="connsiteY5" fmla="*/ 3743325 h 4857750"/>
              <a:gd name="connsiteX0" fmla="*/ 3800475 w 3886200"/>
              <a:gd name="connsiteY0" fmla="*/ 3315913 h 4468438"/>
              <a:gd name="connsiteX1" fmla="*/ 285505 w 3886200"/>
              <a:gd name="connsiteY1" fmla="*/ 0 h 4468438"/>
              <a:gd name="connsiteX2" fmla="*/ 0 w 3886200"/>
              <a:gd name="connsiteY2" fmla="*/ 4458913 h 4468438"/>
              <a:gd name="connsiteX3" fmla="*/ 3886200 w 3886200"/>
              <a:gd name="connsiteY3" fmla="*/ 4468438 h 4468438"/>
              <a:gd name="connsiteX4" fmla="*/ 3867150 w 3886200"/>
              <a:gd name="connsiteY4" fmla="*/ 3354013 h 4468438"/>
              <a:gd name="connsiteX5" fmla="*/ 3867150 w 3886200"/>
              <a:gd name="connsiteY5" fmla="*/ 3354013 h 4468438"/>
              <a:gd name="connsiteX0" fmla="*/ 3800475 w 3886200"/>
              <a:gd name="connsiteY0" fmla="*/ 3315913 h 4468438"/>
              <a:gd name="connsiteX1" fmla="*/ 281597 w 3886200"/>
              <a:gd name="connsiteY1" fmla="*/ 0 h 4468438"/>
              <a:gd name="connsiteX2" fmla="*/ 0 w 3886200"/>
              <a:gd name="connsiteY2" fmla="*/ 4458913 h 4468438"/>
              <a:gd name="connsiteX3" fmla="*/ 3886200 w 3886200"/>
              <a:gd name="connsiteY3" fmla="*/ 4468438 h 4468438"/>
              <a:gd name="connsiteX4" fmla="*/ 3867150 w 3886200"/>
              <a:gd name="connsiteY4" fmla="*/ 3354013 h 4468438"/>
              <a:gd name="connsiteX5" fmla="*/ 3867150 w 3886200"/>
              <a:gd name="connsiteY5" fmla="*/ 3354013 h 4468438"/>
              <a:gd name="connsiteX0" fmla="*/ 3518878 w 3604603"/>
              <a:gd name="connsiteY0" fmla="*/ 3315913 h 4468438"/>
              <a:gd name="connsiteX1" fmla="*/ 0 w 3604603"/>
              <a:gd name="connsiteY1" fmla="*/ 0 h 4468438"/>
              <a:gd name="connsiteX2" fmla="*/ 11480 w 3604603"/>
              <a:gd name="connsiteY2" fmla="*/ 4100747 h 4468438"/>
              <a:gd name="connsiteX3" fmla="*/ 3604603 w 3604603"/>
              <a:gd name="connsiteY3" fmla="*/ 4468438 h 4468438"/>
              <a:gd name="connsiteX4" fmla="*/ 3585553 w 3604603"/>
              <a:gd name="connsiteY4" fmla="*/ 3354013 h 4468438"/>
              <a:gd name="connsiteX5" fmla="*/ 3585553 w 3604603"/>
              <a:gd name="connsiteY5" fmla="*/ 3354013 h 4468438"/>
              <a:gd name="connsiteX0" fmla="*/ 3518878 w 3585553"/>
              <a:gd name="connsiteY0" fmla="*/ 3315913 h 4445342"/>
              <a:gd name="connsiteX1" fmla="*/ 0 w 3585553"/>
              <a:gd name="connsiteY1" fmla="*/ 0 h 4445342"/>
              <a:gd name="connsiteX2" fmla="*/ 11480 w 3585553"/>
              <a:gd name="connsiteY2" fmla="*/ 4100747 h 4445342"/>
              <a:gd name="connsiteX3" fmla="*/ 3493845 w 3585553"/>
              <a:gd name="connsiteY3" fmla="*/ 4445342 h 4445342"/>
              <a:gd name="connsiteX4" fmla="*/ 3585553 w 3585553"/>
              <a:gd name="connsiteY4" fmla="*/ 3354013 h 4445342"/>
              <a:gd name="connsiteX5" fmla="*/ 3585553 w 3585553"/>
              <a:gd name="connsiteY5" fmla="*/ 3354013 h 4445342"/>
              <a:gd name="connsiteX0" fmla="*/ 3518878 w 3585553"/>
              <a:gd name="connsiteY0" fmla="*/ 3315913 h 4445342"/>
              <a:gd name="connsiteX1" fmla="*/ 0 w 3585553"/>
              <a:gd name="connsiteY1" fmla="*/ 0 h 4445342"/>
              <a:gd name="connsiteX2" fmla="*/ 11480 w 3585553"/>
              <a:gd name="connsiteY2" fmla="*/ 4100747 h 4445342"/>
              <a:gd name="connsiteX3" fmla="*/ 3493845 w 3585553"/>
              <a:gd name="connsiteY3" fmla="*/ 4445342 h 4445342"/>
              <a:gd name="connsiteX4" fmla="*/ 3585553 w 3585553"/>
              <a:gd name="connsiteY4" fmla="*/ 3354013 h 4445342"/>
              <a:gd name="connsiteX0" fmla="*/ 3518878 w 3518878"/>
              <a:gd name="connsiteY0" fmla="*/ 3315913 h 4445342"/>
              <a:gd name="connsiteX1" fmla="*/ 0 w 3518878"/>
              <a:gd name="connsiteY1" fmla="*/ 0 h 4445342"/>
              <a:gd name="connsiteX2" fmla="*/ 11480 w 3518878"/>
              <a:gd name="connsiteY2" fmla="*/ 4100747 h 4445342"/>
              <a:gd name="connsiteX3" fmla="*/ 3493845 w 3518878"/>
              <a:gd name="connsiteY3" fmla="*/ 4445342 h 4445342"/>
              <a:gd name="connsiteX4" fmla="*/ 3492825 w 3518878"/>
              <a:gd name="connsiteY4" fmla="*/ 3348882 h 4445342"/>
              <a:gd name="connsiteX0" fmla="*/ 0 w 3493845"/>
              <a:gd name="connsiteY0" fmla="*/ 0 h 4445342"/>
              <a:gd name="connsiteX1" fmla="*/ 11480 w 3493845"/>
              <a:gd name="connsiteY1" fmla="*/ 4100747 h 4445342"/>
              <a:gd name="connsiteX2" fmla="*/ 3493845 w 3493845"/>
              <a:gd name="connsiteY2" fmla="*/ 4445342 h 4445342"/>
              <a:gd name="connsiteX3" fmla="*/ 3492825 w 3493845"/>
              <a:gd name="connsiteY3" fmla="*/ 3348882 h 4445342"/>
              <a:gd name="connsiteX0" fmla="*/ 0 w 3493845"/>
              <a:gd name="connsiteY0" fmla="*/ 0 h 4445342"/>
              <a:gd name="connsiteX1" fmla="*/ 7837 w 3493845"/>
              <a:gd name="connsiteY1" fmla="*/ 4122524 h 4445342"/>
              <a:gd name="connsiteX2" fmla="*/ 3493845 w 3493845"/>
              <a:gd name="connsiteY2" fmla="*/ 4445342 h 4445342"/>
              <a:gd name="connsiteX3" fmla="*/ 3492825 w 3493845"/>
              <a:gd name="connsiteY3" fmla="*/ 3348882 h 4445342"/>
              <a:gd name="connsiteX0" fmla="*/ 0 w 4109569"/>
              <a:gd name="connsiteY0" fmla="*/ 0 h 4445342"/>
              <a:gd name="connsiteX1" fmla="*/ 7837 w 4109569"/>
              <a:gd name="connsiteY1" fmla="*/ 4122524 h 4445342"/>
              <a:gd name="connsiteX2" fmla="*/ 3493845 w 4109569"/>
              <a:gd name="connsiteY2" fmla="*/ 4445342 h 4445342"/>
              <a:gd name="connsiteX3" fmla="*/ 4109569 w 4109569"/>
              <a:gd name="connsiteY3" fmla="*/ 3363116 h 4445342"/>
              <a:gd name="connsiteX0" fmla="*/ 0 w 4110589"/>
              <a:gd name="connsiteY0" fmla="*/ 0 h 4452459"/>
              <a:gd name="connsiteX1" fmla="*/ 7837 w 4110589"/>
              <a:gd name="connsiteY1" fmla="*/ 4122524 h 4452459"/>
              <a:gd name="connsiteX2" fmla="*/ 4110589 w 4110589"/>
              <a:gd name="connsiteY2" fmla="*/ 4452459 h 4452459"/>
              <a:gd name="connsiteX3" fmla="*/ 4109569 w 4110589"/>
              <a:gd name="connsiteY3" fmla="*/ 3363116 h 4452459"/>
            </a:gdLst>
            <a:ahLst/>
            <a:cxnLst>
              <a:cxn ang="0">
                <a:pos x="connsiteX0" y="connsiteY0"/>
              </a:cxn>
              <a:cxn ang="0">
                <a:pos x="connsiteX1" y="connsiteY1"/>
              </a:cxn>
              <a:cxn ang="0">
                <a:pos x="connsiteX2" y="connsiteY2"/>
              </a:cxn>
              <a:cxn ang="0">
                <a:pos x="connsiteX3" y="connsiteY3"/>
              </a:cxn>
            </a:cxnLst>
            <a:rect l="l" t="t" r="r" b="b"/>
            <a:pathLst>
              <a:path w="4110589" h="4452459">
                <a:moveTo>
                  <a:pt x="0" y="0"/>
                </a:moveTo>
                <a:cubicBezTo>
                  <a:pt x="3827" y="1366916"/>
                  <a:pt x="4010" y="2755608"/>
                  <a:pt x="7837" y="4122524"/>
                </a:cubicBezTo>
                <a:lnTo>
                  <a:pt x="4110589" y="4452459"/>
                </a:lnTo>
                <a:cubicBezTo>
                  <a:pt x="4110249" y="4086972"/>
                  <a:pt x="4109909" y="3728603"/>
                  <a:pt x="4109569" y="3363116"/>
                </a:cubicBezTo>
              </a:path>
            </a:pathLst>
          </a:custGeom>
          <a:solidFill>
            <a:srgbClr val="FFD200">
              <a:alpha val="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normAutofit/>
          </a:bodyPr>
          <a:lstStyle/>
          <a:p>
            <a:r>
              <a:rPr lang="en-US" dirty="0"/>
              <a:t>Transactor Roles-By Functional Area</a:t>
            </a:r>
          </a:p>
        </p:txBody>
      </p:sp>
      <p:grpSp>
        <p:nvGrpSpPr>
          <p:cNvPr id="23" name="Group 22">
            <a:extLst>
              <a:ext uri="{FF2B5EF4-FFF2-40B4-BE49-F238E27FC236}">
                <a16:creationId xmlns:a16="http://schemas.microsoft.com/office/drawing/2014/main" id="{6136A557-EF72-4958-92F6-B59E4AE5EDCB}"/>
              </a:ext>
            </a:extLst>
          </p:cNvPr>
          <p:cNvGrpSpPr/>
          <p:nvPr/>
        </p:nvGrpSpPr>
        <p:grpSpPr>
          <a:xfrm>
            <a:off x="2079562" y="1213575"/>
            <a:ext cx="2829664" cy="4875940"/>
            <a:chOff x="555562" y="1213575"/>
            <a:chExt cx="2829664" cy="4875940"/>
          </a:xfrm>
        </p:grpSpPr>
        <p:sp>
          <p:nvSpPr>
            <p:cNvPr id="2" name="Rectangle: Rounded Corners 1">
              <a:extLst>
                <a:ext uri="{FF2B5EF4-FFF2-40B4-BE49-F238E27FC236}">
                  <a16:creationId xmlns:a16="http://schemas.microsoft.com/office/drawing/2014/main" id="{7AE894ED-DD06-4B5F-8F71-287DD56B6F80}"/>
                </a:ext>
              </a:extLst>
            </p:cNvPr>
            <p:cNvSpPr/>
            <p:nvPr/>
          </p:nvSpPr>
          <p:spPr>
            <a:xfrm>
              <a:off x="555562" y="1213575"/>
              <a:ext cx="2829664" cy="4875940"/>
            </a:xfrm>
            <a:prstGeom prst="roundRect">
              <a:avLst/>
            </a:prstGeom>
            <a:solidFill>
              <a:srgbClr val="FFD200">
                <a:alpha val="20000"/>
              </a:srgbClr>
            </a:solidFill>
            <a:ln>
              <a:noFill/>
            </a:ln>
            <a:effectLst/>
          </p:spPr>
          <p:txBody>
            <a:bodyPr spcFirstLastPara="0" vert="horz" wrap="square" lIns="76200" tIns="76200" rIns="76200" bIns="7620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72A5491-5388-46CD-A776-5318EB820D02}"/>
                </a:ext>
              </a:extLst>
            </p:cNvPr>
            <p:cNvSpPr/>
            <p:nvPr/>
          </p:nvSpPr>
          <p:spPr>
            <a:xfrm>
              <a:off x="749492" y="1428127"/>
              <a:ext cx="2441805" cy="1394550"/>
            </a:xfrm>
            <a:prstGeom prst="roundRect">
              <a:avLst>
                <a:gd name="adj" fmla="val 10000"/>
              </a:avLst>
            </a:prstGeom>
            <a:solidFill>
              <a:srgbClr val="FFD2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Approve hire of employees or CWR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154F6E10-4D3F-495A-9CC1-9DEF3E73E58D}"/>
                </a:ext>
              </a:extLst>
            </p:cNvPr>
            <p:cNvSpPr/>
            <p:nvPr/>
          </p:nvSpPr>
          <p:spPr>
            <a:xfrm>
              <a:off x="749492" y="2962826"/>
              <a:ext cx="2441805" cy="1394550"/>
            </a:xfrm>
            <a:prstGeom prst="roundRect">
              <a:avLst>
                <a:gd name="adj" fmla="val 10000"/>
              </a:avLst>
            </a:prstGeom>
            <a:solidFill>
              <a:srgbClr val="FFD2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Approve a pay request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17E45CA5-EDBC-4BEA-9C0F-42E2B2A1C646}"/>
                </a:ext>
              </a:extLst>
            </p:cNvPr>
            <p:cNvSpPr/>
            <p:nvPr/>
          </p:nvSpPr>
          <p:spPr>
            <a:xfrm>
              <a:off x="740728" y="4497525"/>
              <a:ext cx="2441805" cy="1394550"/>
            </a:xfrm>
            <a:prstGeom prst="roundRect">
              <a:avLst>
                <a:gd name="adj" fmla="val 10000"/>
              </a:avLst>
            </a:prstGeom>
            <a:solidFill>
              <a:srgbClr val="FFD200"/>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Approve funding changes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aphicFrame>
        <p:nvGraphicFramePr>
          <p:cNvPr id="5" name="Diagram 4"/>
          <p:cNvGraphicFramePr>
            <a:graphicFrameLocks noChangeAspect="1"/>
          </p:cNvGraphicFramePr>
          <p:nvPr>
            <p:extLst/>
          </p:nvPr>
        </p:nvGraphicFramePr>
        <p:xfrm>
          <a:off x="8379111" y="4913660"/>
          <a:ext cx="1812640" cy="117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927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50093" y="1865150"/>
            <a:ext cx="7310244" cy="3741677"/>
          </a:xfrm>
        </p:spPr>
        <p:txBody>
          <a:bodyPr>
            <a:normAutofit/>
          </a:bodyPr>
          <a:lstStyle/>
          <a:p>
            <a:r>
              <a:rPr lang="en-US" dirty="0">
                <a:latin typeface="Arial Black" panose="020B0A04020102020204" pitchFamily="34" charset="0"/>
                <a:ea typeface="Yu Gothic Medium" panose="020B0500000000000000" pitchFamily="34" charset="-128"/>
              </a:rPr>
              <a:t>UCPath </a:t>
            </a:r>
            <a:r>
              <a:rPr lang="en-US" dirty="0" smtClean="0">
                <a:latin typeface="Arial Black" panose="020B0A04020102020204" pitchFamily="34" charset="0"/>
                <a:ea typeface="Yu Gothic Medium" panose="020B0500000000000000" pitchFamily="34" charset="-128"/>
              </a:rPr>
              <a:t>Security</a:t>
            </a:r>
            <a:br>
              <a:rPr lang="en-US" dirty="0" smtClean="0">
                <a:latin typeface="Arial Black" panose="020B0A04020102020204" pitchFamily="34" charset="0"/>
                <a:ea typeface="Yu Gothic Medium" panose="020B0500000000000000" pitchFamily="34" charset="-128"/>
              </a:rPr>
            </a:br>
            <a:r>
              <a:rPr lang="en-US" dirty="0" smtClean="0">
                <a:latin typeface="+mj-lt"/>
                <a:ea typeface="Yu Gothic Medium" panose="020B0500000000000000" pitchFamily="34" charset="-128"/>
              </a:rPr>
              <a:t/>
            </a:r>
            <a:br>
              <a:rPr lang="en-US" dirty="0" smtClean="0">
                <a:latin typeface="+mj-lt"/>
                <a:ea typeface="Yu Gothic Medium" panose="020B0500000000000000" pitchFamily="34" charset="-128"/>
              </a:rPr>
            </a:br>
            <a:r>
              <a:rPr lang="en-US" sz="3600" dirty="0">
                <a:latin typeface="+mj-lt"/>
                <a:ea typeface="Yu Gothic Medium" panose="020B0500000000000000" pitchFamily="34" charset="-128"/>
              </a:rPr>
              <a:t>User Access </a:t>
            </a:r>
            <a:r>
              <a:rPr lang="en-US" sz="3600" dirty="0" smtClean="0">
                <a:latin typeface="+mj-lt"/>
                <a:ea typeface="Yu Gothic Medium" panose="020B0500000000000000" pitchFamily="34" charset="-128"/>
              </a:rPr>
              <a:t>Management </a:t>
            </a:r>
            <a:r>
              <a:rPr lang="en-US" sz="3600" dirty="0">
                <a:latin typeface="+mj-lt"/>
                <a:ea typeface="Yu Gothic Medium" panose="020B0500000000000000" pitchFamily="34" charset="-128"/>
              </a:rPr>
              <a:t>Process</a:t>
            </a:r>
            <a:br>
              <a:rPr lang="en-US" sz="3600" dirty="0">
                <a:latin typeface="+mj-lt"/>
                <a:ea typeface="Yu Gothic Medium" panose="020B0500000000000000" pitchFamily="34" charset="-128"/>
              </a:rPr>
            </a:br>
            <a:r>
              <a:rPr lang="en-US" sz="2400" dirty="0" smtClean="0">
                <a:latin typeface="+mj-lt"/>
                <a:ea typeface="Yu Gothic Medium" panose="020B0500000000000000" pitchFamily="34" charset="-128"/>
              </a:rPr>
              <a:t>Training</a:t>
            </a:r>
            <a:endParaRPr lang="en-US" sz="3600" dirty="0">
              <a:latin typeface="+mj-lt"/>
              <a:ea typeface="Yu Gothic Medium" panose="020B0500000000000000" pitchFamily="34" charset="-128"/>
            </a:endParaRPr>
          </a:p>
        </p:txBody>
      </p:sp>
    </p:spTree>
    <p:custDataLst>
      <p:tags r:id="rId1"/>
    </p:custDataLst>
    <p:extLst>
      <p:ext uri="{BB962C8B-B14F-4D97-AF65-F5344CB8AC3E}">
        <p14:creationId xmlns:p14="http://schemas.microsoft.com/office/powerpoint/2010/main" val="1943744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96F11EF-B36D-4983-9281-A4A1CAFFA209}"/>
              </a:ext>
            </a:extLst>
          </p:cNvPr>
          <p:cNvSpPr/>
          <p:nvPr/>
        </p:nvSpPr>
        <p:spPr>
          <a:xfrm>
            <a:off x="4891698" y="1582256"/>
            <a:ext cx="4727333" cy="4476275"/>
          </a:xfrm>
          <a:custGeom>
            <a:avLst/>
            <a:gdLst>
              <a:gd name="connsiteX0" fmla="*/ 3886200 w 3971925"/>
              <a:gd name="connsiteY0" fmla="*/ 3705225 h 4857750"/>
              <a:gd name="connsiteX1" fmla="*/ 0 w 3971925"/>
              <a:gd name="connsiteY1" fmla="*/ 0 h 4857750"/>
              <a:gd name="connsiteX2" fmla="*/ 85725 w 3971925"/>
              <a:gd name="connsiteY2" fmla="*/ 4848225 h 4857750"/>
              <a:gd name="connsiteX3" fmla="*/ 3971925 w 3971925"/>
              <a:gd name="connsiteY3" fmla="*/ 4857750 h 4857750"/>
              <a:gd name="connsiteX4" fmla="*/ 3952875 w 3971925"/>
              <a:gd name="connsiteY4" fmla="*/ 3743325 h 4857750"/>
              <a:gd name="connsiteX5" fmla="*/ 3952875 w 3971925"/>
              <a:gd name="connsiteY5" fmla="*/ 3743325 h 4857750"/>
              <a:gd name="connsiteX0" fmla="*/ 3800475 w 3886200"/>
              <a:gd name="connsiteY0" fmla="*/ 3315913 h 4468438"/>
              <a:gd name="connsiteX1" fmla="*/ 285505 w 3886200"/>
              <a:gd name="connsiteY1" fmla="*/ 0 h 4468438"/>
              <a:gd name="connsiteX2" fmla="*/ 0 w 3886200"/>
              <a:gd name="connsiteY2" fmla="*/ 4458913 h 4468438"/>
              <a:gd name="connsiteX3" fmla="*/ 3886200 w 3886200"/>
              <a:gd name="connsiteY3" fmla="*/ 4468438 h 4468438"/>
              <a:gd name="connsiteX4" fmla="*/ 3867150 w 3886200"/>
              <a:gd name="connsiteY4" fmla="*/ 3354013 h 4468438"/>
              <a:gd name="connsiteX5" fmla="*/ 3867150 w 3886200"/>
              <a:gd name="connsiteY5" fmla="*/ 3354013 h 4468438"/>
              <a:gd name="connsiteX0" fmla="*/ 3800475 w 3886200"/>
              <a:gd name="connsiteY0" fmla="*/ 3315913 h 4468438"/>
              <a:gd name="connsiteX1" fmla="*/ 281597 w 3886200"/>
              <a:gd name="connsiteY1" fmla="*/ 0 h 4468438"/>
              <a:gd name="connsiteX2" fmla="*/ 0 w 3886200"/>
              <a:gd name="connsiteY2" fmla="*/ 4458913 h 4468438"/>
              <a:gd name="connsiteX3" fmla="*/ 3886200 w 3886200"/>
              <a:gd name="connsiteY3" fmla="*/ 4468438 h 4468438"/>
              <a:gd name="connsiteX4" fmla="*/ 3867150 w 3886200"/>
              <a:gd name="connsiteY4" fmla="*/ 3354013 h 4468438"/>
              <a:gd name="connsiteX5" fmla="*/ 3867150 w 3886200"/>
              <a:gd name="connsiteY5" fmla="*/ 3354013 h 4468438"/>
              <a:gd name="connsiteX0" fmla="*/ 3518878 w 3604603"/>
              <a:gd name="connsiteY0" fmla="*/ 3315913 h 4468438"/>
              <a:gd name="connsiteX1" fmla="*/ 0 w 3604603"/>
              <a:gd name="connsiteY1" fmla="*/ 0 h 4468438"/>
              <a:gd name="connsiteX2" fmla="*/ 11480 w 3604603"/>
              <a:gd name="connsiteY2" fmla="*/ 4100747 h 4468438"/>
              <a:gd name="connsiteX3" fmla="*/ 3604603 w 3604603"/>
              <a:gd name="connsiteY3" fmla="*/ 4468438 h 4468438"/>
              <a:gd name="connsiteX4" fmla="*/ 3585553 w 3604603"/>
              <a:gd name="connsiteY4" fmla="*/ 3354013 h 4468438"/>
              <a:gd name="connsiteX5" fmla="*/ 3585553 w 3604603"/>
              <a:gd name="connsiteY5" fmla="*/ 3354013 h 4468438"/>
              <a:gd name="connsiteX0" fmla="*/ 3518878 w 3585553"/>
              <a:gd name="connsiteY0" fmla="*/ 3315913 h 4445342"/>
              <a:gd name="connsiteX1" fmla="*/ 0 w 3585553"/>
              <a:gd name="connsiteY1" fmla="*/ 0 h 4445342"/>
              <a:gd name="connsiteX2" fmla="*/ 11480 w 3585553"/>
              <a:gd name="connsiteY2" fmla="*/ 4100747 h 4445342"/>
              <a:gd name="connsiteX3" fmla="*/ 3493845 w 3585553"/>
              <a:gd name="connsiteY3" fmla="*/ 4445342 h 4445342"/>
              <a:gd name="connsiteX4" fmla="*/ 3585553 w 3585553"/>
              <a:gd name="connsiteY4" fmla="*/ 3354013 h 4445342"/>
              <a:gd name="connsiteX5" fmla="*/ 3585553 w 3585553"/>
              <a:gd name="connsiteY5" fmla="*/ 3354013 h 4445342"/>
              <a:gd name="connsiteX0" fmla="*/ 3518878 w 3585553"/>
              <a:gd name="connsiteY0" fmla="*/ 3315913 h 4445342"/>
              <a:gd name="connsiteX1" fmla="*/ 0 w 3585553"/>
              <a:gd name="connsiteY1" fmla="*/ 0 h 4445342"/>
              <a:gd name="connsiteX2" fmla="*/ 11480 w 3585553"/>
              <a:gd name="connsiteY2" fmla="*/ 4100747 h 4445342"/>
              <a:gd name="connsiteX3" fmla="*/ 3493845 w 3585553"/>
              <a:gd name="connsiteY3" fmla="*/ 4445342 h 4445342"/>
              <a:gd name="connsiteX4" fmla="*/ 3585553 w 3585553"/>
              <a:gd name="connsiteY4" fmla="*/ 3354013 h 4445342"/>
              <a:gd name="connsiteX0" fmla="*/ 3518878 w 3518878"/>
              <a:gd name="connsiteY0" fmla="*/ 3315913 h 4445342"/>
              <a:gd name="connsiteX1" fmla="*/ 0 w 3518878"/>
              <a:gd name="connsiteY1" fmla="*/ 0 h 4445342"/>
              <a:gd name="connsiteX2" fmla="*/ 11480 w 3518878"/>
              <a:gd name="connsiteY2" fmla="*/ 4100747 h 4445342"/>
              <a:gd name="connsiteX3" fmla="*/ 3493845 w 3518878"/>
              <a:gd name="connsiteY3" fmla="*/ 4445342 h 4445342"/>
              <a:gd name="connsiteX4" fmla="*/ 3492825 w 3518878"/>
              <a:gd name="connsiteY4" fmla="*/ 3348882 h 4445342"/>
              <a:gd name="connsiteX0" fmla="*/ 0 w 3493845"/>
              <a:gd name="connsiteY0" fmla="*/ 0 h 4445342"/>
              <a:gd name="connsiteX1" fmla="*/ 11480 w 3493845"/>
              <a:gd name="connsiteY1" fmla="*/ 4100747 h 4445342"/>
              <a:gd name="connsiteX2" fmla="*/ 3493845 w 3493845"/>
              <a:gd name="connsiteY2" fmla="*/ 4445342 h 4445342"/>
              <a:gd name="connsiteX3" fmla="*/ 3492825 w 3493845"/>
              <a:gd name="connsiteY3" fmla="*/ 3348882 h 4445342"/>
              <a:gd name="connsiteX0" fmla="*/ 0 w 3493845"/>
              <a:gd name="connsiteY0" fmla="*/ 0 h 4445342"/>
              <a:gd name="connsiteX1" fmla="*/ 7837 w 3493845"/>
              <a:gd name="connsiteY1" fmla="*/ 4122524 h 4445342"/>
              <a:gd name="connsiteX2" fmla="*/ 3493845 w 3493845"/>
              <a:gd name="connsiteY2" fmla="*/ 4445342 h 4445342"/>
              <a:gd name="connsiteX3" fmla="*/ 3492825 w 3493845"/>
              <a:gd name="connsiteY3" fmla="*/ 3348882 h 4445342"/>
              <a:gd name="connsiteX0" fmla="*/ 0 w 4109569"/>
              <a:gd name="connsiteY0" fmla="*/ 0 h 4445342"/>
              <a:gd name="connsiteX1" fmla="*/ 7837 w 4109569"/>
              <a:gd name="connsiteY1" fmla="*/ 4122524 h 4445342"/>
              <a:gd name="connsiteX2" fmla="*/ 3493845 w 4109569"/>
              <a:gd name="connsiteY2" fmla="*/ 4445342 h 4445342"/>
              <a:gd name="connsiteX3" fmla="*/ 4109569 w 4109569"/>
              <a:gd name="connsiteY3" fmla="*/ 3363116 h 4445342"/>
              <a:gd name="connsiteX0" fmla="*/ 0 w 4110589"/>
              <a:gd name="connsiteY0" fmla="*/ 0 h 4452459"/>
              <a:gd name="connsiteX1" fmla="*/ 7837 w 4110589"/>
              <a:gd name="connsiteY1" fmla="*/ 4122524 h 4452459"/>
              <a:gd name="connsiteX2" fmla="*/ 4110589 w 4110589"/>
              <a:gd name="connsiteY2" fmla="*/ 4452459 h 4452459"/>
              <a:gd name="connsiteX3" fmla="*/ 4109569 w 4110589"/>
              <a:gd name="connsiteY3" fmla="*/ 3363116 h 4452459"/>
              <a:gd name="connsiteX0" fmla="*/ 0 w 4719169"/>
              <a:gd name="connsiteY0" fmla="*/ 0 h 4452459"/>
              <a:gd name="connsiteX1" fmla="*/ 7837 w 4719169"/>
              <a:gd name="connsiteY1" fmla="*/ 4122524 h 4452459"/>
              <a:gd name="connsiteX2" fmla="*/ 4110589 w 4719169"/>
              <a:gd name="connsiteY2" fmla="*/ 4452459 h 4452459"/>
              <a:gd name="connsiteX3" fmla="*/ 4719169 w 4719169"/>
              <a:gd name="connsiteY3" fmla="*/ 3363116 h 4452459"/>
              <a:gd name="connsiteX0" fmla="*/ 0 w 4727333"/>
              <a:gd name="connsiteY0" fmla="*/ 0 h 4457203"/>
              <a:gd name="connsiteX1" fmla="*/ 7837 w 4727333"/>
              <a:gd name="connsiteY1" fmla="*/ 4122524 h 4457203"/>
              <a:gd name="connsiteX2" fmla="*/ 4727333 w 4727333"/>
              <a:gd name="connsiteY2" fmla="*/ 4457203 h 4457203"/>
              <a:gd name="connsiteX3" fmla="*/ 4719169 w 4727333"/>
              <a:gd name="connsiteY3" fmla="*/ 3363116 h 4457203"/>
              <a:gd name="connsiteX0" fmla="*/ 0 w 4727333"/>
              <a:gd name="connsiteY0" fmla="*/ 0 h 4459575"/>
              <a:gd name="connsiteX1" fmla="*/ 7837 w 4727333"/>
              <a:gd name="connsiteY1" fmla="*/ 4122524 h 4459575"/>
              <a:gd name="connsiteX2" fmla="*/ 4727333 w 4727333"/>
              <a:gd name="connsiteY2" fmla="*/ 4459575 h 4459575"/>
              <a:gd name="connsiteX3" fmla="*/ 4719169 w 4727333"/>
              <a:gd name="connsiteY3" fmla="*/ 3363116 h 4459575"/>
            </a:gdLst>
            <a:ahLst/>
            <a:cxnLst>
              <a:cxn ang="0">
                <a:pos x="connsiteX0" y="connsiteY0"/>
              </a:cxn>
              <a:cxn ang="0">
                <a:pos x="connsiteX1" y="connsiteY1"/>
              </a:cxn>
              <a:cxn ang="0">
                <a:pos x="connsiteX2" y="connsiteY2"/>
              </a:cxn>
              <a:cxn ang="0">
                <a:pos x="connsiteX3" y="connsiteY3"/>
              </a:cxn>
            </a:cxnLst>
            <a:rect l="l" t="t" r="r" b="b"/>
            <a:pathLst>
              <a:path w="4727333" h="4459575">
                <a:moveTo>
                  <a:pt x="0" y="0"/>
                </a:moveTo>
                <a:cubicBezTo>
                  <a:pt x="3827" y="1366916"/>
                  <a:pt x="4010" y="2755608"/>
                  <a:pt x="7837" y="4122524"/>
                </a:cubicBezTo>
                <a:lnTo>
                  <a:pt x="4727333" y="4459575"/>
                </a:lnTo>
                <a:cubicBezTo>
                  <a:pt x="4726993" y="4094088"/>
                  <a:pt x="4719509" y="3728603"/>
                  <a:pt x="4719169" y="3363116"/>
                </a:cubicBezTo>
              </a:path>
            </a:pathLst>
          </a:custGeom>
          <a:solidFill>
            <a:schemeClr val="accent3">
              <a:alpha val="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title"/>
          </p:nvPr>
        </p:nvSpPr>
        <p:spPr/>
        <p:txBody>
          <a:bodyPr>
            <a:normAutofit/>
          </a:bodyPr>
          <a:lstStyle/>
          <a:p>
            <a:r>
              <a:rPr lang="en-US" dirty="0"/>
              <a:t>Transactor Roles-By Functional Area</a:t>
            </a:r>
          </a:p>
        </p:txBody>
      </p:sp>
      <p:graphicFrame>
        <p:nvGraphicFramePr>
          <p:cNvPr id="5" name="Diagram 4"/>
          <p:cNvGraphicFramePr>
            <a:graphicFrameLocks noChangeAspect="1"/>
          </p:cNvGraphicFramePr>
          <p:nvPr>
            <p:extLst/>
          </p:nvPr>
        </p:nvGraphicFramePr>
        <p:xfrm>
          <a:off x="8379111" y="4913660"/>
          <a:ext cx="1812640" cy="1175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p:cNvGrpSpPr/>
          <p:nvPr/>
        </p:nvGrpSpPr>
        <p:grpSpPr>
          <a:xfrm>
            <a:off x="2079562" y="1213575"/>
            <a:ext cx="2829664" cy="4875940"/>
            <a:chOff x="2079562" y="1213575"/>
            <a:chExt cx="2829664" cy="4875940"/>
          </a:xfrm>
        </p:grpSpPr>
        <p:sp>
          <p:nvSpPr>
            <p:cNvPr id="2" name="Rectangle: Rounded Corners 1">
              <a:extLst>
                <a:ext uri="{FF2B5EF4-FFF2-40B4-BE49-F238E27FC236}">
                  <a16:creationId xmlns:a16="http://schemas.microsoft.com/office/drawing/2014/main" id="{7AE894ED-DD06-4B5F-8F71-287DD56B6F80}"/>
                </a:ext>
              </a:extLst>
            </p:cNvPr>
            <p:cNvSpPr/>
            <p:nvPr/>
          </p:nvSpPr>
          <p:spPr>
            <a:xfrm>
              <a:off x="2079562" y="1213575"/>
              <a:ext cx="2829664" cy="4875940"/>
            </a:xfrm>
            <a:prstGeom prst="roundRect">
              <a:avLst/>
            </a:prstGeom>
            <a:solidFill>
              <a:schemeClr val="accent3">
                <a:alpha val="20000"/>
              </a:schemeClr>
            </a:solidFill>
            <a:ln>
              <a:noFill/>
            </a:ln>
            <a:effectLst/>
          </p:spPr>
          <p:txBody>
            <a:bodyPr spcFirstLastPara="0" vert="horz" wrap="square" lIns="76200" tIns="76200" rIns="76200" bIns="7620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Rectangle: Rounded Corners 4">
              <a:extLst>
                <a:ext uri="{FF2B5EF4-FFF2-40B4-BE49-F238E27FC236}">
                  <a16:creationId xmlns:a16="http://schemas.microsoft.com/office/drawing/2014/main" id="{7239161A-C975-4256-A56B-E346ECE311BA}"/>
                </a:ext>
              </a:extLst>
            </p:cNvPr>
            <p:cNvSpPr txBox="1"/>
            <p:nvPr/>
          </p:nvSpPr>
          <p:spPr>
            <a:xfrm>
              <a:off x="2246622" y="1478973"/>
              <a:ext cx="2434416" cy="626914"/>
            </a:xfrm>
            <a:prstGeom prst="roundRect">
              <a:avLst/>
            </a:prstGeom>
            <a:solidFill>
              <a:schemeClr val="accent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Manage a candidate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Rounded Corners 6">
              <a:extLst>
                <a:ext uri="{FF2B5EF4-FFF2-40B4-BE49-F238E27FC236}">
                  <a16:creationId xmlns:a16="http://schemas.microsoft.com/office/drawing/2014/main" id="{C511C8E4-6219-4060-B4A7-A7BF079A4030}"/>
                </a:ext>
              </a:extLst>
            </p:cNvPr>
            <p:cNvSpPr txBox="1"/>
            <p:nvPr/>
          </p:nvSpPr>
          <p:spPr>
            <a:xfrm>
              <a:off x="2246622" y="2211978"/>
              <a:ext cx="2434416" cy="626914"/>
            </a:xfrm>
            <a:prstGeom prst="roundRect">
              <a:avLst/>
            </a:prstGeom>
            <a:solidFill>
              <a:schemeClr val="accent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lvl="0" algn="ctr"/>
              <a:r>
                <a:rPr lang="en-US" sz="1600" dirty="0">
                  <a:solidFill>
                    <a:schemeClr val="tx1"/>
                  </a:solidFill>
                  <a:latin typeface="Arial" panose="020B0604020202020204" pitchFamily="34" charset="0"/>
                  <a:cs typeface="Arial" panose="020B0604020202020204" pitchFamily="34" charset="0"/>
                </a:rPr>
                <a:t>Manage data of a job applicant</a:t>
              </a:r>
            </a:p>
          </p:txBody>
        </p:sp>
        <p:sp>
          <p:nvSpPr>
            <p:cNvPr id="28" name="Rectangle: Rounded Corners 8">
              <a:extLst>
                <a:ext uri="{FF2B5EF4-FFF2-40B4-BE49-F238E27FC236}">
                  <a16:creationId xmlns:a16="http://schemas.microsoft.com/office/drawing/2014/main" id="{AF88C789-7552-4179-9FAC-68769876BBCA}"/>
                </a:ext>
              </a:extLst>
            </p:cNvPr>
            <p:cNvSpPr txBox="1"/>
            <p:nvPr/>
          </p:nvSpPr>
          <p:spPr>
            <a:xfrm>
              <a:off x="2246622" y="2944983"/>
              <a:ext cx="2434416" cy="626914"/>
            </a:xfrm>
            <a:prstGeom prst="roundRect">
              <a:avLst/>
            </a:prstGeom>
            <a:solidFill>
              <a:schemeClr val="accent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lvl="0" algn="ctr"/>
              <a:r>
                <a:rPr lang="en-US" sz="1600" dirty="0">
                  <a:solidFill>
                    <a:schemeClr val="tx1"/>
                  </a:solidFill>
                  <a:latin typeface="Arial" panose="020B0604020202020204" pitchFamily="34" charset="0"/>
                  <a:cs typeface="Arial" panose="020B0604020202020204" pitchFamily="34" charset="0"/>
                </a:rPr>
                <a:t>Create or change a Job Opening/Posing</a:t>
              </a:r>
            </a:p>
          </p:txBody>
        </p:sp>
        <p:sp>
          <p:nvSpPr>
            <p:cNvPr id="26" name="Rectangle: Rounded Corners 10">
              <a:extLst>
                <a:ext uri="{FF2B5EF4-FFF2-40B4-BE49-F238E27FC236}">
                  <a16:creationId xmlns:a16="http://schemas.microsoft.com/office/drawing/2014/main" id="{B8AA16C1-BEFA-4E02-A05A-62EB91152FBC}"/>
                </a:ext>
              </a:extLst>
            </p:cNvPr>
            <p:cNvSpPr txBox="1"/>
            <p:nvPr/>
          </p:nvSpPr>
          <p:spPr>
            <a:xfrm>
              <a:off x="2246622" y="3677988"/>
              <a:ext cx="2434416" cy="626914"/>
            </a:xfrm>
            <a:prstGeom prst="roundRect">
              <a:avLst/>
            </a:prstGeom>
            <a:solidFill>
              <a:schemeClr val="accent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lvl="0" algn="ctr"/>
              <a:r>
                <a:rPr lang="en-US" sz="1600" dirty="0">
                  <a:solidFill>
                    <a:schemeClr val="tx1"/>
                  </a:solidFill>
                  <a:latin typeface="Arial" panose="020B0604020202020204" pitchFamily="34" charset="0"/>
                  <a:cs typeface="Arial" panose="020B0604020202020204" pitchFamily="34" charset="0"/>
                </a:rPr>
                <a:t>Make a Job Offer</a:t>
              </a:r>
            </a:p>
          </p:txBody>
        </p:sp>
        <p:sp>
          <p:nvSpPr>
            <p:cNvPr id="22" name="Rectangle: Rounded Corners 12">
              <a:extLst>
                <a:ext uri="{FF2B5EF4-FFF2-40B4-BE49-F238E27FC236}">
                  <a16:creationId xmlns:a16="http://schemas.microsoft.com/office/drawing/2014/main" id="{B012497D-8A20-473D-9FBD-9CF719DEE2A0}"/>
                </a:ext>
              </a:extLst>
            </p:cNvPr>
            <p:cNvSpPr txBox="1"/>
            <p:nvPr/>
          </p:nvSpPr>
          <p:spPr>
            <a:xfrm>
              <a:off x="2246622" y="4410993"/>
              <a:ext cx="2434416" cy="626914"/>
            </a:xfrm>
            <a:prstGeom prst="roundRect">
              <a:avLst/>
            </a:prstGeom>
            <a:solidFill>
              <a:schemeClr val="accent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lvl="0" algn="ctr"/>
              <a:r>
                <a:rPr lang="en-US" sz="1600" dirty="0">
                  <a:solidFill>
                    <a:schemeClr val="tx1"/>
                  </a:solidFill>
                  <a:latin typeface="Arial" panose="020B0604020202020204" pitchFamily="34" charset="0"/>
                  <a:cs typeface="Arial" panose="020B0604020202020204" pitchFamily="34" charset="0"/>
                </a:rPr>
                <a:t>Approve offers to be made</a:t>
              </a:r>
            </a:p>
          </p:txBody>
        </p:sp>
        <p:sp>
          <p:nvSpPr>
            <p:cNvPr id="20" name="Rectangle: Rounded Corners 14">
              <a:extLst>
                <a:ext uri="{FF2B5EF4-FFF2-40B4-BE49-F238E27FC236}">
                  <a16:creationId xmlns:a16="http://schemas.microsoft.com/office/drawing/2014/main" id="{7E86C63A-4FC0-4023-AF10-487D13925F16}"/>
                </a:ext>
              </a:extLst>
            </p:cNvPr>
            <p:cNvSpPr txBox="1"/>
            <p:nvPr/>
          </p:nvSpPr>
          <p:spPr>
            <a:xfrm>
              <a:off x="2246622" y="5146273"/>
              <a:ext cx="2434416" cy="700176"/>
            </a:xfrm>
            <a:prstGeom prst="roundRect">
              <a:avLst/>
            </a:prstGeom>
            <a:solidFill>
              <a:schemeClr val="accent3"/>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lvl="0" algn="ctr"/>
              <a:r>
                <a:rPr lang="en-US" sz="1600" dirty="0">
                  <a:solidFill>
                    <a:schemeClr val="tx1"/>
                  </a:solidFill>
                  <a:latin typeface="Arial" panose="020B0604020202020204" pitchFamily="34" charset="0"/>
                  <a:cs typeface="Arial" panose="020B0604020202020204" pitchFamily="34" charset="0"/>
                </a:rPr>
                <a:t>Prepare applicant for Hire</a:t>
              </a:r>
            </a:p>
          </p:txBody>
        </p:sp>
      </p:grpSp>
    </p:spTree>
    <p:custDataLst>
      <p:tags r:id="rId1"/>
    </p:custDataLst>
    <p:extLst>
      <p:ext uri="{BB962C8B-B14F-4D97-AF65-F5344CB8AC3E}">
        <p14:creationId xmlns:p14="http://schemas.microsoft.com/office/powerpoint/2010/main" val="322793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841501" y="1065214"/>
          <a:ext cx="8704263" cy="5189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19665" y="67427"/>
            <a:ext cx="10834580" cy="623163"/>
          </a:xfrm>
        </p:spPr>
        <p:txBody>
          <a:bodyPr>
            <a:normAutofit/>
          </a:bodyPr>
          <a:lstStyle/>
          <a:p>
            <a:r>
              <a:rPr lang="en-US" dirty="0" smtClean="0"/>
              <a:t>Inquiry Roles</a:t>
            </a:r>
            <a:endParaRPr lang="en-US" dirty="0"/>
          </a:p>
        </p:txBody>
      </p:sp>
      <p:sp>
        <p:nvSpPr>
          <p:cNvPr id="14" name="Cover 5"/>
          <p:cNvSpPr/>
          <p:nvPr/>
        </p:nvSpPr>
        <p:spPr>
          <a:xfrm>
            <a:off x="8885948" y="1065210"/>
            <a:ext cx="1935924" cy="52717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Fade 4"/>
          <p:cNvSpPr/>
          <p:nvPr/>
        </p:nvSpPr>
        <p:spPr>
          <a:xfrm>
            <a:off x="7100478" y="1065211"/>
            <a:ext cx="1741672" cy="5271791"/>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Cover 4"/>
          <p:cNvSpPr/>
          <p:nvPr/>
        </p:nvSpPr>
        <p:spPr>
          <a:xfrm>
            <a:off x="7089845" y="1065211"/>
            <a:ext cx="1871330" cy="52717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ade 3"/>
          <p:cNvSpPr/>
          <p:nvPr/>
        </p:nvSpPr>
        <p:spPr>
          <a:xfrm>
            <a:off x="5250414" y="1065212"/>
            <a:ext cx="1871330" cy="5271791"/>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Cover 3"/>
          <p:cNvSpPr/>
          <p:nvPr/>
        </p:nvSpPr>
        <p:spPr>
          <a:xfrm>
            <a:off x="5294212" y="1065212"/>
            <a:ext cx="1720407" cy="52717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ade 2"/>
          <p:cNvSpPr/>
          <p:nvPr/>
        </p:nvSpPr>
        <p:spPr>
          <a:xfrm>
            <a:off x="3530008" y="1065213"/>
            <a:ext cx="1720406" cy="5271791"/>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over 2"/>
          <p:cNvSpPr/>
          <p:nvPr/>
        </p:nvSpPr>
        <p:spPr>
          <a:xfrm>
            <a:off x="3530008" y="1065213"/>
            <a:ext cx="1827367" cy="52717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ade 1"/>
          <p:cNvSpPr/>
          <p:nvPr/>
        </p:nvSpPr>
        <p:spPr>
          <a:xfrm>
            <a:off x="1690577" y="1065214"/>
            <a:ext cx="1871330" cy="5271791"/>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7258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xit" presetSubtype="8" fill="hold" grpId="0" nodeType="afterEffect">
                                  <p:stCondLst>
                                    <p:cond delay="0"/>
                                  </p:stCondLst>
                                  <p:childTnLst>
                                    <p:animEffect transition="out" filter="wipe(left)">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xit" presetSubtype="8" fill="hold" grpId="0" nodeType="afterEffect">
                                  <p:stCondLst>
                                    <p:cond delay="0"/>
                                  </p:stCondLst>
                                  <p:childTnLst>
                                    <p:animEffect transition="out" filter="wipe(left)">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par>
                          <p:cTn id="35" fill="hold">
                            <p:stCondLst>
                              <p:cond delay="500"/>
                            </p:stCondLst>
                            <p:childTnLst>
                              <p:par>
                                <p:cTn id="36" presetID="22" presetClass="exit" presetSubtype="8" fill="hold" grpId="0" nodeType="afterEffect">
                                  <p:stCondLst>
                                    <p:cond delay="0"/>
                                  </p:stCondLst>
                                  <p:childTnLst>
                                    <p:animEffect transition="out" filter="wipe(left)">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animBg="1"/>
      <p:bldP spid="9" grpId="0" animBg="1"/>
      <p:bldP spid="8"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normAutofit/>
          </a:bodyPr>
          <a:lstStyle/>
          <a:p>
            <a:r>
              <a:rPr lang="en-US" dirty="0" smtClean="0"/>
              <a:t>Inquiry Roles</a:t>
            </a:r>
            <a:endParaRPr lang="en-US" dirty="0"/>
          </a:p>
        </p:txBody>
      </p:sp>
      <p:graphicFrame>
        <p:nvGraphicFramePr>
          <p:cNvPr id="6" name="Content Placeholder 5"/>
          <p:cNvGraphicFramePr>
            <a:graphicFrameLocks noGrp="1"/>
          </p:cNvGraphicFramePr>
          <p:nvPr>
            <p:ph idx="1"/>
            <p:extLst/>
          </p:nvPr>
        </p:nvGraphicFramePr>
        <p:xfrm>
          <a:off x="1841501" y="1065214"/>
          <a:ext cx="8704263" cy="5189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Content Placeholder 5"/>
          <p:cNvGraphicFramePr>
            <a:graphicFrameLocks noChangeAspect="1"/>
          </p:cNvGraphicFramePr>
          <p:nvPr>
            <p:extLst/>
          </p:nvPr>
        </p:nvGraphicFramePr>
        <p:xfrm>
          <a:off x="9457731" y="4854665"/>
          <a:ext cx="2176066" cy="12973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4" name="Group 3"/>
          <p:cNvGrpSpPr/>
          <p:nvPr/>
        </p:nvGrpSpPr>
        <p:grpSpPr>
          <a:xfrm>
            <a:off x="829633" y="1065214"/>
            <a:ext cx="3252799" cy="5189537"/>
            <a:chOff x="829633" y="1065214"/>
            <a:chExt cx="3252799" cy="5189537"/>
          </a:xfrm>
          <a:effectLst>
            <a:outerShdw blurRad="50800" dist="38100" dir="2700000" algn="tl" rotWithShape="0">
              <a:prstClr val="black">
                <a:alpha val="40000"/>
              </a:prstClr>
            </a:outerShdw>
          </a:effectLst>
        </p:grpSpPr>
        <p:sp>
          <p:nvSpPr>
            <p:cNvPr id="17" name="Rounded Rectangle 16"/>
            <p:cNvSpPr/>
            <p:nvPr/>
          </p:nvSpPr>
          <p:spPr>
            <a:xfrm>
              <a:off x="829633" y="1065214"/>
              <a:ext cx="3252799" cy="5189537"/>
            </a:xfrm>
            <a:prstGeom prst="roundRect">
              <a:avLst>
                <a:gd name="adj" fmla="val 10000"/>
              </a:avLst>
            </a:prstGeom>
            <a:solidFill>
              <a:schemeClr val="accent1">
                <a:alpha val="14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Absence Management</a:t>
              </a:r>
              <a:endParaRPr kumimoji="0" lang="en-US" sz="24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1008695" y="1955260"/>
              <a:ext cx="2894674" cy="4077240"/>
            </a:xfrm>
            <a:prstGeom prst="roundRect">
              <a:avLst>
                <a:gd name="adj" fmla="val 10000"/>
              </a:avLst>
            </a:prstGeom>
            <a:solidFill>
              <a:schemeClr val="accent1"/>
            </a:solidFill>
            <a:ln>
              <a:noFill/>
            </a:ln>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Review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Absence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History</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Freeform 1"/>
          <p:cNvSpPr/>
          <p:nvPr/>
        </p:nvSpPr>
        <p:spPr>
          <a:xfrm>
            <a:off x="4079513" y="1337095"/>
            <a:ext cx="5381818" cy="4724734"/>
          </a:xfrm>
          <a:custGeom>
            <a:avLst/>
            <a:gdLst>
              <a:gd name="connsiteX0" fmla="*/ 0 w 4932608"/>
              <a:gd name="connsiteY0" fmla="*/ 0 h 4687910"/>
              <a:gd name="connsiteX1" fmla="*/ 4932608 w 4932608"/>
              <a:gd name="connsiteY1" fmla="*/ 3567448 h 4687910"/>
              <a:gd name="connsiteX2" fmla="*/ 4932608 w 4932608"/>
              <a:gd name="connsiteY2" fmla="*/ 4687910 h 4687910"/>
              <a:gd name="connsiteX3" fmla="*/ 38636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25757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18073 w 4932608"/>
              <a:gd name="connsiteY3" fmla="*/ 4637802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41125 w 4932608"/>
              <a:gd name="connsiteY3" fmla="*/ 4637802 h 4687910"/>
              <a:gd name="connsiteX4" fmla="*/ 0 w 4932608"/>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18073 w 4909556"/>
              <a:gd name="connsiteY3" fmla="*/ 4637802 h 4687910"/>
              <a:gd name="connsiteX4" fmla="*/ 0 w 4909556"/>
              <a:gd name="connsiteY4" fmla="*/ 0 h 4687910"/>
              <a:gd name="connsiteX0" fmla="*/ 348 w 4909904"/>
              <a:gd name="connsiteY0" fmla="*/ 0 h 4687910"/>
              <a:gd name="connsiteX1" fmla="*/ 4909904 w 4909904"/>
              <a:gd name="connsiteY1" fmla="*/ 3567448 h 4687910"/>
              <a:gd name="connsiteX2" fmla="*/ 4909904 w 4909904"/>
              <a:gd name="connsiteY2" fmla="*/ 4687910 h 4687910"/>
              <a:gd name="connsiteX3" fmla="*/ 1945 w 4909904"/>
              <a:gd name="connsiteY3" fmla="*/ 4621326 h 4687910"/>
              <a:gd name="connsiteX4" fmla="*/ 348 w 4909904"/>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5716 w 4909556"/>
              <a:gd name="connsiteY3" fmla="*/ 4555423 h 4687910"/>
              <a:gd name="connsiteX4" fmla="*/ 0 w 4909556"/>
              <a:gd name="connsiteY4" fmla="*/ 0 h 4687910"/>
              <a:gd name="connsiteX0" fmla="*/ 0 w 4917794"/>
              <a:gd name="connsiteY0" fmla="*/ 0 h 4687910"/>
              <a:gd name="connsiteX1" fmla="*/ 4917794 w 4917794"/>
              <a:gd name="connsiteY1" fmla="*/ 3567448 h 4687910"/>
              <a:gd name="connsiteX2" fmla="*/ 4909556 w 4917794"/>
              <a:gd name="connsiteY2" fmla="*/ 4687910 h 4687910"/>
              <a:gd name="connsiteX3" fmla="*/ 5716 w 4917794"/>
              <a:gd name="connsiteY3" fmla="*/ 4555423 h 4687910"/>
              <a:gd name="connsiteX4" fmla="*/ 0 w 4917794"/>
              <a:gd name="connsiteY4" fmla="*/ 0 h 4687910"/>
              <a:gd name="connsiteX0" fmla="*/ 0 w 4917794"/>
              <a:gd name="connsiteY0" fmla="*/ 0 h 4683791"/>
              <a:gd name="connsiteX1" fmla="*/ 4917794 w 4917794"/>
              <a:gd name="connsiteY1" fmla="*/ 3567448 h 4683791"/>
              <a:gd name="connsiteX2" fmla="*/ 4913675 w 4917794"/>
              <a:gd name="connsiteY2" fmla="*/ 4683791 h 4683791"/>
              <a:gd name="connsiteX3" fmla="*/ 5716 w 4917794"/>
              <a:gd name="connsiteY3" fmla="*/ 4555423 h 4683791"/>
              <a:gd name="connsiteX4" fmla="*/ 0 w 4917794"/>
              <a:gd name="connsiteY4" fmla="*/ 0 h 4683791"/>
              <a:gd name="connsiteX0" fmla="*/ 0 w 5381818"/>
              <a:gd name="connsiteY0" fmla="*/ 0 h 4724734"/>
              <a:gd name="connsiteX1" fmla="*/ 5381818 w 5381818"/>
              <a:gd name="connsiteY1" fmla="*/ 3608391 h 4724734"/>
              <a:gd name="connsiteX2" fmla="*/ 5377699 w 5381818"/>
              <a:gd name="connsiteY2" fmla="*/ 4724734 h 4724734"/>
              <a:gd name="connsiteX3" fmla="*/ 469740 w 5381818"/>
              <a:gd name="connsiteY3" fmla="*/ 4596366 h 4724734"/>
              <a:gd name="connsiteX4" fmla="*/ 0 w 5381818"/>
              <a:gd name="connsiteY4" fmla="*/ 0 h 4724734"/>
              <a:gd name="connsiteX0" fmla="*/ 0 w 5381818"/>
              <a:gd name="connsiteY0" fmla="*/ 0 h 4724734"/>
              <a:gd name="connsiteX1" fmla="*/ 5381818 w 5381818"/>
              <a:gd name="connsiteY1" fmla="*/ 3608391 h 4724734"/>
              <a:gd name="connsiteX2" fmla="*/ 5377699 w 5381818"/>
              <a:gd name="connsiteY2" fmla="*/ 4724734 h 4724734"/>
              <a:gd name="connsiteX3" fmla="*/ 19364 w 5381818"/>
              <a:gd name="connsiteY3" fmla="*/ 4678252 h 4724734"/>
              <a:gd name="connsiteX4" fmla="*/ 0 w 5381818"/>
              <a:gd name="connsiteY4" fmla="*/ 0 h 472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1818" h="4724734">
                <a:moveTo>
                  <a:pt x="0" y="0"/>
                </a:moveTo>
                <a:lnTo>
                  <a:pt x="5381818" y="3608391"/>
                </a:lnTo>
                <a:lnTo>
                  <a:pt x="5377699" y="4724734"/>
                </a:lnTo>
                <a:lnTo>
                  <a:pt x="19364" y="4678252"/>
                </a:lnTo>
                <a:cubicBezTo>
                  <a:pt x="13340" y="3132318"/>
                  <a:pt x="6024" y="1545934"/>
                  <a:pt x="0" y="0"/>
                </a:cubicBezTo>
                <a:close/>
              </a:path>
            </a:pathLst>
          </a:custGeom>
          <a:solidFill>
            <a:schemeClr val="accent1">
              <a:alpha val="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2"/>
          <p:cNvSpPr txBox="1">
            <a:spLocks/>
          </p:cNvSpPr>
          <p:nvPr/>
        </p:nvSpPr>
        <p:spPr>
          <a:xfrm>
            <a:off x="19665" y="67427"/>
            <a:ext cx="10834580" cy="6231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3200" b="1" i="0" u="none" kern="1200" baseline="0">
                <a:solidFill>
                  <a:srgbClr val="1E4386"/>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Inquiry Roles</a:t>
            </a:r>
            <a:endParaRPr lang="en-US" dirty="0"/>
          </a:p>
        </p:txBody>
      </p:sp>
    </p:spTree>
    <p:custDataLst>
      <p:tags r:id="rId1"/>
    </p:custDataLst>
    <p:extLst>
      <p:ext uri="{BB962C8B-B14F-4D97-AF65-F5344CB8AC3E}">
        <p14:creationId xmlns:p14="http://schemas.microsoft.com/office/powerpoint/2010/main" val="26419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1000" fill="hold"/>
                                        <p:tgtEl>
                                          <p:spTgt spid="6"/>
                                        </p:tgtEl>
                                      </p:cBhvr>
                                      <p:by x="25000" y="25000"/>
                                    </p:animScale>
                                  </p:childTnLst>
                                </p:cTn>
                              </p:par>
                              <p:par>
                                <p:cTn id="7" presetID="0" presetClass="path" presetSubtype="0" accel="50000" decel="50000" fill="hold" grpId="0" nodeType="withEffect">
                                  <p:stCondLst>
                                    <p:cond delay="0"/>
                                  </p:stCondLst>
                                  <p:childTnLst>
                                    <p:animMotion origin="layout" path="M -0.07565 -0.07083 L 0.33998 0.25394 " pathEditMode="relative" ptsTypes="AA">
                                      <p:cBhvr>
                                        <p:cTn id="8" dur="1000" fill="hold"/>
                                        <p:tgtEl>
                                          <p:spTgt spid="6"/>
                                        </p:tgtEl>
                                        <p:attrNameLst>
                                          <p:attrName>ppt_x</p:attrName>
                                          <p:attrName>ppt_y</p:attrName>
                                        </p:attrNameLst>
                                      </p:cBhvr>
                                    </p:animMotion>
                                  </p:childTnLst>
                                </p:cTn>
                              </p:par>
                            </p:childTnLst>
                          </p:cTn>
                        </p:par>
                        <p:par>
                          <p:cTn id="9" fill="hold">
                            <p:stCondLst>
                              <p:cond delay="1000"/>
                            </p:stCondLst>
                            <p:childTnLst>
                              <p:par>
                                <p:cTn id="10" presetID="1" presetClass="exit" presetSubtype="0" fill="hold" grpId="2"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1000"/>
                            </p:stCondLst>
                            <p:childTnLst>
                              <p:par>
                                <p:cTn id="15" presetID="2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6" grpId="2">
        <p:bldAsOne/>
      </p:bldGraphic>
      <p:bldGraphic spid="15" grpId="0">
        <p:bldAsOne/>
      </p:bldGraphic>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normAutofit/>
          </a:bodyPr>
          <a:lstStyle/>
          <a:p>
            <a:r>
              <a:rPr lang="en-US" dirty="0" smtClean="0"/>
              <a:t>Inquiry Roles</a:t>
            </a:r>
            <a:endParaRPr lang="en-US" dirty="0"/>
          </a:p>
        </p:txBody>
      </p:sp>
      <p:graphicFrame>
        <p:nvGraphicFramePr>
          <p:cNvPr id="15" name="Content Placeholder 5"/>
          <p:cNvGraphicFramePr>
            <a:graphicFrameLocks noChangeAspect="1"/>
          </p:cNvGraphicFramePr>
          <p:nvPr>
            <p:extLst/>
          </p:nvPr>
        </p:nvGraphicFramePr>
        <p:xfrm>
          <a:off x="9457731" y="4854665"/>
          <a:ext cx="2176066" cy="1297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reeform 1"/>
          <p:cNvSpPr/>
          <p:nvPr/>
        </p:nvSpPr>
        <p:spPr>
          <a:xfrm>
            <a:off x="4079514" y="1337095"/>
            <a:ext cx="5819896" cy="4728211"/>
          </a:xfrm>
          <a:custGeom>
            <a:avLst/>
            <a:gdLst>
              <a:gd name="connsiteX0" fmla="*/ 0 w 4932608"/>
              <a:gd name="connsiteY0" fmla="*/ 0 h 4687910"/>
              <a:gd name="connsiteX1" fmla="*/ 4932608 w 4932608"/>
              <a:gd name="connsiteY1" fmla="*/ 3567448 h 4687910"/>
              <a:gd name="connsiteX2" fmla="*/ 4932608 w 4932608"/>
              <a:gd name="connsiteY2" fmla="*/ 4687910 h 4687910"/>
              <a:gd name="connsiteX3" fmla="*/ 38636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25757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18073 w 4932608"/>
              <a:gd name="connsiteY3" fmla="*/ 4637802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41125 w 4932608"/>
              <a:gd name="connsiteY3" fmla="*/ 4637802 h 4687910"/>
              <a:gd name="connsiteX4" fmla="*/ 0 w 4932608"/>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18073 w 4909556"/>
              <a:gd name="connsiteY3" fmla="*/ 4637802 h 4687910"/>
              <a:gd name="connsiteX4" fmla="*/ 0 w 4909556"/>
              <a:gd name="connsiteY4" fmla="*/ 0 h 4687910"/>
              <a:gd name="connsiteX0" fmla="*/ 348 w 4909904"/>
              <a:gd name="connsiteY0" fmla="*/ 0 h 4687910"/>
              <a:gd name="connsiteX1" fmla="*/ 4909904 w 4909904"/>
              <a:gd name="connsiteY1" fmla="*/ 3567448 h 4687910"/>
              <a:gd name="connsiteX2" fmla="*/ 4909904 w 4909904"/>
              <a:gd name="connsiteY2" fmla="*/ 4687910 h 4687910"/>
              <a:gd name="connsiteX3" fmla="*/ 1945 w 4909904"/>
              <a:gd name="connsiteY3" fmla="*/ 4621326 h 4687910"/>
              <a:gd name="connsiteX4" fmla="*/ 348 w 4909904"/>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5716 w 4909556"/>
              <a:gd name="connsiteY3" fmla="*/ 4555423 h 4687910"/>
              <a:gd name="connsiteX4" fmla="*/ 0 w 4909556"/>
              <a:gd name="connsiteY4" fmla="*/ 0 h 4687910"/>
              <a:gd name="connsiteX0" fmla="*/ 0 w 4917794"/>
              <a:gd name="connsiteY0" fmla="*/ 0 h 4687910"/>
              <a:gd name="connsiteX1" fmla="*/ 4917794 w 4917794"/>
              <a:gd name="connsiteY1" fmla="*/ 3567448 h 4687910"/>
              <a:gd name="connsiteX2" fmla="*/ 4909556 w 4917794"/>
              <a:gd name="connsiteY2" fmla="*/ 4687910 h 4687910"/>
              <a:gd name="connsiteX3" fmla="*/ 5716 w 4917794"/>
              <a:gd name="connsiteY3" fmla="*/ 4555423 h 4687910"/>
              <a:gd name="connsiteX4" fmla="*/ 0 w 4917794"/>
              <a:gd name="connsiteY4" fmla="*/ 0 h 4687910"/>
              <a:gd name="connsiteX0" fmla="*/ 0 w 4917794"/>
              <a:gd name="connsiteY0" fmla="*/ 0 h 4683791"/>
              <a:gd name="connsiteX1" fmla="*/ 4917794 w 4917794"/>
              <a:gd name="connsiteY1" fmla="*/ 3567448 h 4683791"/>
              <a:gd name="connsiteX2" fmla="*/ 4913675 w 4917794"/>
              <a:gd name="connsiteY2" fmla="*/ 4683791 h 4683791"/>
              <a:gd name="connsiteX3" fmla="*/ 5716 w 4917794"/>
              <a:gd name="connsiteY3" fmla="*/ 4555423 h 4683791"/>
              <a:gd name="connsiteX4" fmla="*/ 0 w 4917794"/>
              <a:gd name="connsiteY4" fmla="*/ 0 h 4683791"/>
              <a:gd name="connsiteX0" fmla="*/ 0 w 5381818"/>
              <a:gd name="connsiteY0" fmla="*/ 0 h 4724734"/>
              <a:gd name="connsiteX1" fmla="*/ 5381818 w 5381818"/>
              <a:gd name="connsiteY1" fmla="*/ 3608391 h 4724734"/>
              <a:gd name="connsiteX2" fmla="*/ 5377699 w 5381818"/>
              <a:gd name="connsiteY2" fmla="*/ 4724734 h 4724734"/>
              <a:gd name="connsiteX3" fmla="*/ 469740 w 5381818"/>
              <a:gd name="connsiteY3" fmla="*/ 4596366 h 4724734"/>
              <a:gd name="connsiteX4" fmla="*/ 0 w 5381818"/>
              <a:gd name="connsiteY4" fmla="*/ 0 h 4724734"/>
              <a:gd name="connsiteX0" fmla="*/ 0 w 5381818"/>
              <a:gd name="connsiteY0" fmla="*/ 0 h 4724734"/>
              <a:gd name="connsiteX1" fmla="*/ 5381818 w 5381818"/>
              <a:gd name="connsiteY1" fmla="*/ 3608391 h 4724734"/>
              <a:gd name="connsiteX2" fmla="*/ 5377699 w 5381818"/>
              <a:gd name="connsiteY2" fmla="*/ 4724734 h 4724734"/>
              <a:gd name="connsiteX3" fmla="*/ 19364 w 5381818"/>
              <a:gd name="connsiteY3" fmla="*/ 4678252 h 4724734"/>
              <a:gd name="connsiteX4" fmla="*/ 0 w 5381818"/>
              <a:gd name="connsiteY4" fmla="*/ 0 h 4724734"/>
              <a:gd name="connsiteX0" fmla="*/ 0 w 5819253"/>
              <a:gd name="connsiteY0" fmla="*/ 0 h 4728211"/>
              <a:gd name="connsiteX1" fmla="*/ 5381818 w 5819253"/>
              <a:gd name="connsiteY1" fmla="*/ 3608391 h 4728211"/>
              <a:gd name="connsiteX2" fmla="*/ 5819253 w 5819253"/>
              <a:gd name="connsiteY2" fmla="*/ 4728211 h 4728211"/>
              <a:gd name="connsiteX3" fmla="*/ 19364 w 5819253"/>
              <a:gd name="connsiteY3" fmla="*/ 4678252 h 4728211"/>
              <a:gd name="connsiteX4" fmla="*/ 0 w 5819253"/>
              <a:gd name="connsiteY4" fmla="*/ 0 h 4728211"/>
              <a:gd name="connsiteX0" fmla="*/ 0 w 5819896"/>
              <a:gd name="connsiteY0" fmla="*/ 0 h 4728211"/>
              <a:gd name="connsiteX1" fmla="*/ 5819896 w 5819896"/>
              <a:gd name="connsiteY1" fmla="*/ 3618821 h 4728211"/>
              <a:gd name="connsiteX2" fmla="*/ 5819253 w 5819896"/>
              <a:gd name="connsiteY2" fmla="*/ 4728211 h 4728211"/>
              <a:gd name="connsiteX3" fmla="*/ 19364 w 5819896"/>
              <a:gd name="connsiteY3" fmla="*/ 4678252 h 4728211"/>
              <a:gd name="connsiteX4" fmla="*/ 0 w 5819896"/>
              <a:gd name="connsiteY4" fmla="*/ 0 h 472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896" h="4728211">
                <a:moveTo>
                  <a:pt x="0" y="0"/>
                </a:moveTo>
                <a:lnTo>
                  <a:pt x="5819896" y="3618821"/>
                </a:lnTo>
                <a:cubicBezTo>
                  <a:pt x="5819682" y="3988618"/>
                  <a:pt x="5819467" y="4358414"/>
                  <a:pt x="5819253" y="4728211"/>
                </a:cubicBezTo>
                <a:lnTo>
                  <a:pt x="19364" y="4678252"/>
                </a:lnTo>
                <a:cubicBezTo>
                  <a:pt x="13340" y="3132318"/>
                  <a:pt x="6024" y="1545934"/>
                  <a:pt x="0" y="0"/>
                </a:cubicBezTo>
                <a:close/>
              </a:path>
            </a:pathLst>
          </a:custGeom>
          <a:solidFill>
            <a:schemeClr val="accent5">
              <a:alpha val="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p:cNvGrpSpPr/>
          <p:nvPr/>
        </p:nvGrpSpPr>
        <p:grpSpPr>
          <a:xfrm>
            <a:off x="829633" y="1065214"/>
            <a:ext cx="3252799" cy="5189537"/>
            <a:chOff x="829633" y="1065214"/>
            <a:chExt cx="3252799" cy="5189537"/>
          </a:xfrm>
        </p:grpSpPr>
        <p:sp>
          <p:nvSpPr>
            <p:cNvPr id="17" name="Rounded Rectangle 16"/>
            <p:cNvSpPr/>
            <p:nvPr/>
          </p:nvSpPr>
          <p:spPr>
            <a:xfrm>
              <a:off x="829633" y="1065214"/>
              <a:ext cx="3252799" cy="5189537"/>
            </a:xfrm>
            <a:prstGeom prst="roundRect">
              <a:avLst>
                <a:gd name="adj" fmla="val 10000"/>
              </a:avLst>
            </a:prstGeom>
            <a:solidFill>
              <a:schemeClr val="accent5">
                <a:alpha val="14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Workforce Administration</a:t>
              </a:r>
            </a:p>
          </p:txBody>
        </p:sp>
        <p:sp>
          <p:nvSpPr>
            <p:cNvPr id="10" name="Rounded Rectangle 9"/>
            <p:cNvSpPr/>
            <p:nvPr/>
          </p:nvSpPr>
          <p:spPr>
            <a:xfrm>
              <a:off x="1008695" y="1955260"/>
              <a:ext cx="2894674" cy="998955"/>
            </a:xfrm>
            <a:prstGeom prst="roundRect">
              <a:avLst>
                <a:gd name="adj" fmla="val 10000"/>
              </a:avLst>
            </a:prstGeom>
            <a:solidFill>
              <a:schemeClr val="accent5"/>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Person’s Job Info</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ounded Rectangle 26"/>
            <p:cNvSpPr/>
            <p:nvPr/>
          </p:nvSpPr>
          <p:spPr>
            <a:xfrm>
              <a:off x="1007237" y="3009819"/>
              <a:ext cx="2894674" cy="998955"/>
            </a:xfrm>
            <a:prstGeom prst="roundRect">
              <a:avLst>
                <a:gd name="adj" fmla="val 10000"/>
              </a:avLst>
            </a:prstGeom>
            <a:solidFill>
              <a:schemeClr val="accent5"/>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I-9 Work Eligibility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ounded Rectangle 27"/>
            <p:cNvSpPr/>
            <p:nvPr/>
          </p:nvSpPr>
          <p:spPr>
            <a:xfrm>
              <a:off x="1005779" y="4064378"/>
              <a:ext cx="2894674" cy="998955"/>
            </a:xfrm>
            <a:prstGeom prst="roundRect">
              <a:avLst>
                <a:gd name="adj" fmla="val 10000"/>
              </a:avLst>
            </a:prstGeom>
            <a:solidFill>
              <a:schemeClr val="accent5"/>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Where</a:t>
              </a:r>
              <a:b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Employee Works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ounded Rectangle 28"/>
            <p:cNvSpPr/>
            <p:nvPr/>
          </p:nvSpPr>
          <p:spPr>
            <a:xfrm>
              <a:off x="1004321" y="5118937"/>
              <a:ext cx="2894674" cy="998955"/>
            </a:xfrm>
            <a:prstGeom prst="roundRect">
              <a:avLst>
                <a:gd name="adj" fmla="val 10000"/>
              </a:avLst>
            </a:prstGeom>
            <a:solidFill>
              <a:schemeClr val="accent5"/>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Crosswalk of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Old Employee Numbers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Title 2"/>
          <p:cNvSpPr txBox="1">
            <a:spLocks/>
          </p:cNvSpPr>
          <p:nvPr/>
        </p:nvSpPr>
        <p:spPr>
          <a:xfrm>
            <a:off x="19665" y="65317"/>
            <a:ext cx="10834580" cy="6231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3200" b="1" i="0" u="none" kern="1200" baseline="0">
                <a:solidFill>
                  <a:srgbClr val="1E4386"/>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Inquiry Roles</a:t>
            </a:r>
            <a:endParaRPr lang="en-US" dirty="0"/>
          </a:p>
        </p:txBody>
      </p:sp>
    </p:spTree>
    <p:custDataLst>
      <p:tags r:id="rId1"/>
    </p:custDataLst>
    <p:extLst>
      <p:ext uri="{BB962C8B-B14F-4D97-AF65-F5344CB8AC3E}">
        <p14:creationId xmlns:p14="http://schemas.microsoft.com/office/powerpoint/2010/main" val="135691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normAutofit/>
          </a:bodyPr>
          <a:lstStyle/>
          <a:p>
            <a:r>
              <a:rPr lang="en-US" dirty="0" smtClean="0"/>
              <a:t>Inquiry Roles</a:t>
            </a:r>
            <a:endParaRPr lang="en-US" dirty="0"/>
          </a:p>
        </p:txBody>
      </p:sp>
      <p:graphicFrame>
        <p:nvGraphicFramePr>
          <p:cNvPr id="15" name="Content Placeholder 5"/>
          <p:cNvGraphicFramePr>
            <a:graphicFrameLocks noChangeAspect="1"/>
          </p:cNvGraphicFramePr>
          <p:nvPr>
            <p:extLst/>
          </p:nvPr>
        </p:nvGraphicFramePr>
        <p:xfrm>
          <a:off x="9457731" y="4854665"/>
          <a:ext cx="2176066" cy="1297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reeform 1"/>
          <p:cNvSpPr/>
          <p:nvPr/>
        </p:nvSpPr>
        <p:spPr>
          <a:xfrm>
            <a:off x="4079514" y="1337096"/>
            <a:ext cx="6260410" cy="4731548"/>
          </a:xfrm>
          <a:custGeom>
            <a:avLst/>
            <a:gdLst>
              <a:gd name="connsiteX0" fmla="*/ 0 w 4932608"/>
              <a:gd name="connsiteY0" fmla="*/ 0 h 4687910"/>
              <a:gd name="connsiteX1" fmla="*/ 4932608 w 4932608"/>
              <a:gd name="connsiteY1" fmla="*/ 3567448 h 4687910"/>
              <a:gd name="connsiteX2" fmla="*/ 4932608 w 4932608"/>
              <a:gd name="connsiteY2" fmla="*/ 4687910 h 4687910"/>
              <a:gd name="connsiteX3" fmla="*/ 38636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25757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18073 w 4932608"/>
              <a:gd name="connsiteY3" fmla="*/ 4637802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41125 w 4932608"/>
              <a:gd name="connsiteY3" fmla="*/ 4637802 h 4687910"/>
              <a:gd name="connsiteX4" fmla="*/ 0 w 4932608"/>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18073 w 4909556"/>
              <a:gd name="connsiteY3" fmla="*/ 4637802 h 4687910"/>
              <a:gd name="connsiteX4" fmla="*/ 0 w 4909556"/>
              <a:gd name="connsiteY4" fmla="*/ 0 h 4687910"/>
              <a:gd name="connsiteX0" fmla="*/ 348 w 4909904"/>
              <a:gd name="connsiteY0" fmla="*/ 0 h 4687910"/>
              <a:gd name="connsiteX1" fmla="*/ 4909904 w 4909904"/>
              <a:gd name="connsiteY1" fmla="*/ 3567448 h 4687910"/>
              <a:gd name="connsiteX2" fmla="*/ 4909904 w 4909904"/>
              <a:gd name="connsiteY2" fmla="*/ 4687910 h 4687910"/>
              <a:gd name="connsiteX3" fmla="*/ 1945 w 4909904"/>
              <a:gd name="connsiteY3" fmla="*/ 4621326 h 4687910"/>
              <a:gd name="connsiteX4" fmla="*/ 348 w 4909904"/>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5716 w 4909556"/>
              <a:gd name="connsiteY3" fmla="*/ 4555423 h 4687910"/>
              <a:gd name="connsiteX4" fmla="*/ 0 w 4909556"/>
              <a:gd name="connsiteY4" fmla="*/ 0 h 4687910"/>
              <a:gd name="connsiteX0" fmla="*/ 0 w 4917794"/>
              <a:gd name="connsiteY0" fmla="*/ 0 h 4687910"/>
              <a:gd name="connsiteX1" fmla="*/ 4917794 w 4917794"/>
              <a:gd name="connsiteY1" fmla="*/ 3567448 h 4687910"/>
              <a:gd name="connsiteX2" fmla="*/ 4909556 w 4917794"/>
              <a:gd name="connsiteY2" fmla="*/ 4687910 h 4687910"/>
              <a:gd name="connsiteX3" fmla="*/ 5716 w 4917794"/>
              <a:gd name="connsiteY3" fmla="*/ 4555423 h 4687910"/>
              <a:gd name="connsiteX4" fmla="*/ 0 w 4917794"/>
              <a:gd name="connsiteY4" fmla="*/ 0 h 4687910"/>
              <a:gd name="connsiteX0" fmla="*/ 0 w 4917794"/>
              <a:gd name="connsiteY0" fmla="*/ 0 h 4683791"/>
              <a:gd name="connsiteX1" fmla="*/ 4917794 w 4917794"/>
              <a:gd name="connsiteY1" fmla="*/ 3567448 h 4683791"/>
              <a:gd name="connsiteX2" fmla="*/ 4913675 w 4917794"/>
              <a:gd name="connsiteY2" fmla="*/ 4683791 h 4683791"/>
              <a:gd name="connsiteX3" fmla="*/ 5716 w 4917794"/>
              <a:gd name="connsiteY3" fmla="*/ 4555423 h 4683791"/>
              <a:gd name="connsiteX4" fmla="*/ 0 w 4917794"/>
              <a:gd name="connsiteY4" fmla="*/ 0 h 4683791"/>
              <a:gd name="connsiteX0" fmla="*/ 0 w 5381818"/>
              <a:gd name="connsiteY0" fmla="*/ 0 h 4724734"/>
              <a:gd name="connsiteX1" fmla="*/ 5381818 w 5381818"/>
              <a:gd name="connsiteY1" fmla="*/ 3608391 h 4724734"/>
              <a:gd name="connsiteX2" fmla="*/ 5377699 w 5381818"/>
              <a:gd name="connsiteY2" fmla="*/ 4724734 h 4724734"/>
              <a:gd name="connsiteX3" fmla="*/ 469740 w 5381818"/>
              <a:gd name="connsiteY3" fmla="*/ 4596366 h 4724734"/>
              <a:gd name="connsiteX4" fmla="*/ 0 w 5381818"/>
              <a:gd name="connsiteY4" fmla="*/ 0 h 4724734"/>
              <a:gd name="connsiteX0" fmla="*/ 0 w 5381818"/>
              <a:gd name="connsiteY0" fmla="*/ 0 h 4724734"/>
              <a:gd name="connsiteX1" fmla="*/ 5381818 w 5381818"/>
              <a:gd name="connsiteY1" fmla="*/ 3608391 h 4724734"/>
              <a:gd name="connsiteX2" fmla="*/ 5377699 w 5381818"/>
              <a:gd name="connsiteY2" fmla="*/ 4724734 h 4724734"/>
              <a:gd name="connsiteX3" fmla="*/ 19364 w 5381818"/>
              <a:gd name="connsiteY3" fmla="*/ 4678252 h 4724734"/>
              <a:gd name="connsiteX4" fmla="*/ 0 w 5381818"/>
              <a:gd name="connsiteY4" fmla="*/ 0 h 4724734"/>
              <a:gd name="connsiteX0" fmla="*/ 0 w 5819253"/>
              <a:gd name="connsiteY0" fmla="*/ 0 h 4728211"/>
              <a:gd name="connsiteX1" fmla="*/ 5381818 w 5819253"/>
              <a:gd name="connsiteY1" fmla="*/ 3608391 h 4728211"/>
              <a:gd name="connsiteX2" fmla="*/ 5819253 w 5819253"/>
              <a:gd name="connsiteY2" fmla="*/ 4728211 h 4728211"/>
              <a:gd name="connsiteX3" fmla="*/ 19364 w 5819253"/>
              <a:gd name="connsiteY3" fmla="*/ 4678252 h 4728211"/>
              <a:gd name="connsiteX4" fmla="*/ 0 w 5819253"/>
              <a:gd name="connsiteY4" fmla="*/ 0 h 4728211"/>
              <a:gd name="connsiteX0" fmla="*/ 0 w 5819896"/>
              <a:gd name="connsiteY0" fmla="*/ 0 h 4728211"/>
              <a:gd name="connsiteX1" fmla="*/ 5819896 w 5819896"/>
              <a:gd name="connsiteY1" fmla="*/ 3618821 h 4728211"/>
              <a:gd name="connsiteX2" fmla="*/ 5819253 w 5819896"/>
              <a:gd name="connsiteY2" fmla="*/ 4728211 h 4728211"/>
              <a:gd name="connsiteX3" fmla="*/ 19364 w 5819896"/>
              <a:gd name="connsiteY3" fmla="*/ 4678252 h 4728211"/>
              <a:gd name="connsiteX4" fmla="*/ 0 w 5819896"/>
              <a:gd name="connsiteY4" fmla="*/ 0 h 4728211"/>
              <a:gd name="connsiteX0" fmla="*/ 0 w 6260410"/>
              <a:gd name="connsiteY0" fmla="*/ 0 h 4728211"/>
              <a:gd name="connsiteX1" fmla="*/ 6260410 w 6260410"/>
              <a:gd name="connsiteY1" fmla="*/ 3632170 h 4728211"/>
              <a:gd name="connsiteX2" fmla="*/ 5819253 w 6260410"/>
              <a:gd name="connsiteY2" fmla="*/ 4728211 h 4728211"/>
              <a:gd name="connsiteX3" fmla="*/ 19364 w 6260410"/>
              <a:gd name="connsiteY3" fmla="*/ 4678252 h 4728211"/>
              <a:gd name="connsiteX4" fmla="*/ 0 w 6260410"/>
              <a:gd name="connsiteY4" fmla="*/ 0 h 4728211"/>
              <a:gd name="connsiteX0" fmla="*/ 0 w 6260410"/>
              <a:gd name="connsiteY0" fmla="*/ 0 h 4731548"/>
              <a:gd name="connsiteX1" fmla="*/ 6260410 w 6260410"/>
              <a:gd name="connsiteY1" fmla="*/ 3632170 h 4731548"/>
              <a:gd name="connsiteX2" fmla="*/ 6253093 w 6260410"/>
              <a:gd name="connsiteY2" fmla="*/ 4731548 h 4731548"/>
              <a:gd name="connsiteX3" fmla="*/ 19364 w 6260410"/>
              <a:gd name="connsiteY3" fmla="*/ 4678252 h 4731548"/>
              <a:gd name="connsiteX4" fmla="*/ 0 w 6260410"/>
              <a:gd name="connsiteY4" fmla="*/ 0 h 473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0410" h="4731548">
                <a:moveTo>
                  <a:pt x="0" y="0"/>
                </a:moveTo>
                <a:lnTo>
                  <a:pt x="6260410" y="3632170"/>
                </a:lnTo>
                <a:cubicBezTo>
                  <a:pt x="6260196" y="4001967"/>
                  <a:pt x="6253307" y="4361751"/>
                  <a:pt x="6253093" y="4731548"/>
                </a:cubicBezTo>
                <a:lnTo>
                  <a:pt x="19364" y="4678252"/>
                </a:lnTo>
                <a:cubicBezTo>
                  <a:pt x="13340" y="3132318"/>
                  <a:pt x="6024" y="1545934"/>
                  <a:pt x="0" y="0"/>
                </a:cubicBezTo>
                <a:close/>
              </a:path>
            </a:pathLst>
          </a:custGeom>
          <a:solidFill>
            <a:schemeClr val="accent2">
              <a:alpha val="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p:cNvGrpSpPr/>
          <p:nvPr/>
        </p:nvGrpSpPr>
        <p:grpSpPr>
          <a:xfrm>
            <a:off x="829633" y="1065214"/>
            <a:ext cx="3252799" cy="5189537"/>
            <a:chOff x="829633" y="1065214"/>
            <a:chExt cx="3252799" cy="5189537"/>
          </a:xfrm>
        </p:grpSpPr>
        <p:sp>
          <p:nvSpPr>
            <p:cNvPr id="17" name="Rounded Rectangle 16"/>
            <p:cNvSpPr/>
            <p:nvPr/>
          </p:nvSpPr>
          <p:spPr>
            <a:xfrm>
              <a:off x="829633" y="1065214"/>
              <a:ext cx="3252799" cy="5189537"/>
            </a:xfrm>
            <a:prstGeom prst="roundRect">
              <a:avLst>
                <a:gd name="adj" fmla="val 10000"/>
              </a:avLst>
            </a:prstGeom>
            <a:solidFill>
              <a:schemeClr val="accent2">
                <a:alpha val="14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Payroll</a:t>
              </a:r>
              <a:endParaRPr kumimoji="0" lang="en-US" sz="24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10" name="Rounded Rectangle 9"/>
            <p:cNvSpPr/>
            <p:nvPr/>
          </p:nvSpPr>
          <p:spPr>
            <a:xfrm>
              <a:off x="1008695" y="1955260"/>
              <a:ext cx="2894674" cy="1240116"/>
            </a:xfrm>
            <a:prstGeom prst="roundRect">
              <a:avLst>
                <a:gd name="adj" fmla="val 10000"/>
              </a:avLst>
            </a:prstGeom>
            <a:solidFill>
              <a:schemeClr val="accent2"/>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Employee’s Pay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Deductions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1007237" y="3318710"/>
              <a:ext cx="2894674" cy="1240116"/>
            </a:xfrm>
            <a:prstGeom prst="roundRect">
              <a:avLst>
                <a:gd name="adj" fmla="val 10000"/>
              </a:avLst>
            </a:prstGeom>
            <a:solidFill>
              <a:schemeClr val="accent2"/>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Contract Pay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ounded Rectangle 24"/>
            <p:cNvSpPr/>
            <p:nvPr/>
          </p:nvSpPr>
          <p:spPr>
            <a:xfrm>
              <a:off x="1005779" y="4682160"/>
              <a:ext cx="2894674" cy="1240116"/>
            </a:xfrm>
            <a:prstGeom prst="roundRect">
              <a:avLst>
                <a:gd name="adj" fmla="val 10000"/>
              </a:avLst>
            </a:prstGeom>
            <a:solidFill>
              <a:schemeClr val="accent2"/>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Perform Health Care Facilitator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Title 2"/>
          <p:cNvSpPr txBox="1">
            <a:spLocks/>
          </p:cNvSpPr>
          <p:nvPr/>
        </p:nvSpPr>
        <p:spPr>
          <a:xfrm>
            <a:off x="18288" y="64008"/>
            <a:ext cx="10834580" cy="6231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3200" b="1" i="0" u="none" kern="1200" baseline="0">
                <a:solidFill>
                  <a:srgbClr val="1E4386"/>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Inquiry Roles</a:t>
            </a:r>
            <a:endParaRPr lang="en-US" dirty="0"/>
          </a:p>
        </p:txBody>
      </p:sp>
    </p:spTree>
    <p:custDataLst>
      <p:tags r:id="rId1"/>
    </p:custDataLst>
    <p:extLst>
      <p:ext uri="{BB962C8B-B14F-4D97-AF65-F5344CB8AC3E}">
        <p14:creationId xmlns:p14="http://schemas.microsoft.com/office/powerpoint/2010/main" val="404514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normAutofit/>
          </a:bodyPr>
          <a:lstStyle/>
          <a:p>
            <a:r>
              <a:rPr lang="en-US" dirty="0" smtClean="0"/>
              <a:t>Inquiry Roles</a:t>
            </a:r>
            <a:endParaRPr lang="en-US" dirty="0"/>
          </a:p>
        </p:txBody>
      </p:sp>
      <p:graphicFrame>
        <p:nvGraphicFramePr>
          <p:cNvPr id="15" name="Content Placeholder 5"/>
          <p:cNvGraphicFramePr>
            <a:graphicFrameLocks noChangeAspect="1"/>
          </p:cNvGraphicFramePr>
          <p:nvPr>
            <p:extLst/>
          </p:nvPr>
        </p:nvGraphicFramePr>
        <p:xfrm>
          <a:off x="9457731" y="4854665"/>
          <a:ext cx="2176066" cy="1297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reeform 1"/>
          <p:cNvSpPr/>
          <p:nvPr/>
        </p:nvSpPr>
        <p:spPr>
          <a:xfrm>
            <a:off x="4079514" y="1337096"/>
            <a:ext cx="6704261" cy="4731548"/>
          </a:xfrm>
          <a:custGeom>
            <a:avLst/>
            <a:gdLst>
              <a:gd name="connsiteX0" fmla="*/ 0 w 4932608"/>
              <a:gd name="connsiteY0" fmla="*/ 0 h 4687910"/>
              <a:gd name="connsiteX1" fmla="*/ 4932608 w 4932608"/>
              <a:gd name="connsiteY1" fmla="*/ 3567448 h 4687910"/>
              <a:gd name="connsiteX2" fmla="*/ 4932608 w 4932608"/>
              <a:gd name="connsiteY2" fmla="*/ 4687910 h 4687910"/>
              <a:gd name="connsiteX3" fmla="*/ 38636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25757 w 4932608"/>
              <a:gd name="connsiteY3" fmla="*/ 4430333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18073 w 4932608"/>
              <a:gd name="connsiteY3" fmla="*/ 4637802 h 4687910"/>
              <a:gd name="connsiteX4" fmla="*/ 0 w 4932608"/>
              <a:gd name="connsiteY4" fmla="*/ 0 h 4687910"/>
              <a:gd name="connsiteX0" fmla="*/ 0 w 4932608"/>
              <a:gd name="connsiteY0" fmla="*/ 0 h 4687910"/>
              <a:gd name="connsiteX1" fmla="*/ 4932608 w 4932608"/>
              <a:gd name="connsiteY1" fmla="*/ 3567448 h 4687910"/>
              <a:gd name="connsiteX2" fmla="*/ 4932608 w 4932608"/>
              <a:gd name="connsiteY2" fmla="*/ 4687910 h 4687910"/>
              <a:gd name="connsiteX3" fmla="*/ 41125 w 4932608"/>
              <a:gd name="connsiteY3" fmla="*/ 4637802 h 4687910"/>
              <a:gd name="connsiteX4" fmla="*/ 0 w 4932608"/>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18073 w 4909556"/>
              <a:gd name="connsiteY3" fmla="*/ 4637802 h 4687910"/>
              <a:gd name="connsiteX4" fmla="*/ 0 w 4909556"/>
              <a:gd name="connsiteY4" fmla="*/ 0 h 4687910"/>
              <a:gd name="connsiteX0" fmla="*/ 348 w 4909904"/>
              <a:gd name="connsiteY0" fmla="*/ 0 h 4687910"/>
              <a:gd name="connsiteX1" fmla="*/ 4909904 w 4909904"/>
              <a:gd name="connsiteY1" fmla="*/ 3567448 h 4687910"/>
              <a:gd name="connsiteX2" fmla="*/ 4909904 w 4909904"/>
              <a:gd name="connsiteY2" fmla="*/ 4687910 h 4687910"/>
              <a:gd name="connsiteX3" fmla="*/ 1945 w 4909904"/>
              <a:gd name="connsiteY3" fmla="*/ 4621326 h 4687910"/>
              <a:gd name="connsiteX4" fmla="*/ 348 w 4909904"/>
              <a:gd name="connsiteY4" fmla="*/ 0 h 4687910"/>
              <a:gd name="connsiteX0" fmla="*/ 0 w 4909556"/>
              <a:gd name="connsiteY0" fmla="*/ 0 h 4687910"/>
              <a:gd name="connsiteX1" fmla="*/ 4909556 w 4909556"/>
              <a:gd name="connsiteY1" fmla="*/ 3567448 h 4687910"/>
              <a:gd name="connsiteX2" fmla="*/ 4909556 w 4909556"/>
              <a:gd name="connsiteY2" fmla="*/ 4687910 h 4687910"/>
              <a:gd name="connsiteX3" fmla="*/ 5716 w 4909556"/>
              <a:gd name="connsiteY3" fmla="*/ 4555423 h 4687910"/>
              <a:gd name="connsiteX4" fmla="*/ 0 w 4909556"/>
              <a:gd name="connsiteY4" fmla="*/ 0 h 4687910"/>
              <a:gd name="connsiteX0" fmla="*/ 0 w 4917794"/>
              <a:gd name="connsiteY0" fmla="*/ 0 h 4687910"/>
              <a:gd name="connsiteX1" fmla="*/ 4917794 w 4917794"/>
              <a:gd name="connsiteY1" fmla="*/ 3567448 h 4687910"/>
              <a:gd name="connsiteX2" fmla="*/ 4909556 w 4917794"/>
              <a:gd name="connsiteY2" fmla="*/ 4687910 h 4687910"/>
              <a:gd name="connsiteX3" fmla="*/ 5716 w 4917794"/>
              <a:gd name="connsiteY3" fmla="*/ 4555423 h 4687910"/>
              <a:gd name="connsiteX4" fmla="*/ 0 w 4917794"/>
              <a:gd name="connsiteY4" fmla="*/ 0 h 4687910"/>
              <a:gd name="connsiteX0" fmla="*/ 0 w 4917794"/>
              <a:gd name="connsiteY0" fmla="*/ 0 h 4683791"/>
              <a:gd name="connsiteX1" fmla="*/ 4917794 w 4917794"/>
              <a:gd name="connsiteY1" fmla="*/ 3567448 h 4683791"/>
              <a:gd name="connsiteX2" fmla="*/ 4913675 w 4917794"/>
              <a:gd name="connsiteY2" fmla="*/ 4683791 h 4683791"/>
              <a:gd name="connsiteX3" fmla="*/ 5716 w 4917794"/>
              <a:gd name="connsiteY3" fmla="*/ 4555423 h 4683791"/>
              <a:gd name="connsiteX4" fmla="*/ 0 w 4917794"/>
              <a:gd name="connsiteY4" fmla="*/ 0 h 4683791"/>
              <a:gd name="connsiteX0" fmla="*/ 0 w 5381818"/>
              <a:gd name="connsiteY0" fmla="*/ 0 h 4724734"/>
              <a:gd name="connsiteX1" fmla="*/ 5381818 w 5381818"/>
              <a:gd name="connsiteY1" fmla="*/ 3608391 h 4724734"/>
              <a:gd name="connsiteX2" fmla="*/ 5377699 w 5381818"/>
              <a:gd name="connsiteY2" fmla="*/ 4724734 h 4724734"/>
              <a:gd name="connsiteX3" fmla="*/ 469740 w 5381818"/>
              <a:gd name="connsiteY3" fmla="*/ 4596366 h 4724734"/>
              <a:gd name="connsiteX4" fmla="*/ 0 w 5381818"/>
              <a:gd name="connsiteY4" fmla="*/ 0 h 4724734"/>
              <a:gd name="connsiteX0" fmla="*/ 0 w 5381818"/>
              <a:gd name="connsiteY0" fmla="*/ 0 h 4724734"/>
              <a:gd name="connsiteX1" fmla="*/ 5381818 w 5381818"/>
              <a:gd name="connsiteY1" fmla="*/ 3608391 h 4724734"/>
              <a:gd name="connsiteX2" fmla="*/ 5377699 w 5381818"/>
              <a:gd name="connsiteY2" fmla="*/ 4724734 h 4724734"/>
              <a:gd name="connsiteX3" fmla="*/ 19364 w 5381818"/>
              <a:gd name="connsiteY3" fmla="*/ 4678252 h 4724734"/>
              <a:gd name="connsiteX4" fmla="*/ 0 w 5381818"/>
              <a:gd name="connsiteY4" fmla="*/ 0 h 4724734"/>
              <a:gd name="connsiteX0" fmla="*/ 0 w 5819253"/>
              <a:gd name="connsiteY0" fmla="*/ 0 h 4728211"/>
              <a:gd name="connsiteX1" fmla="*/ 5381818 w 5819253"/>
              <a:gd name="connsiteY1" fmla="*/ 3608391 h 4728211"/>
              <a:gd name="connsiteX2" fmla="*/ 5819253 w 5819253"/>
              <a:gd name="connsiteY2" fmla="*/ 4728211 h 4728211"/>
              <a:gd name="connsiteX3" fmla="*/ 19364 w 5819253"/>
              <a:gd name="connsiteY3" fmla="*/ 4678252 h 4728211"/>
              <a:gd name="connsiteX4" fmla="*/ 0 w 5819253"/>
              <a:gd name="connsiteY4" fmla="*/ 0 h 4728211"/>
              <a:gd name="connsiteX0" fmla="*/ 0 w 5819896"/>
              <a:gd name="connsiteY0" fmla="*/ 0 h 4728211"/>
              <a:gd name="connsiteX1" fmla="*/ 5819896 w 5819896"/>
              <a:gd name="connsiteY1" fmla="*/ 3618821 h 4728211"/>
              <a:gd name="connsiteX2" fmla="*/ 5819253 w 5819896"/>
              <a:gd name="connsiteY2" fmla="*/ 4728211 h 4728211"/>
              <a:gd name="connsiteX3" fmla="*/ 19364 w 5819896"/>
              <a:gd name="connsiteY3" fmla="*/ 4678252 h 4728211"/>
              <a:gd name="connsiteX4" fmla="*/ 0 w 5819896"/>
              <a:gd name="connsiteY4" fmla="*/ 0 h 4728211"/>
              <a:gd name="connsiteX0" fmla="*/ 0 w 6704261"/>
              <a:gd name="connsiteY0" fmla="*/ 0 h 4728211"/>
              <a:gd name="connsiteX1" fmla="*/ 6704261 w 6704261"/>
              <a:gd name="connsiteY1" fmla="*/ 3652193 h 4728211"/>
              <a:gd name="connsiteX2" fmla="*/ 5819253 w 6704261"/>
              <a:gd name="connsiteY2" fmla="*/ 4728211 h 4728211"/>
              <a:gd name="connsiteX3" fmla="*/ 19364 w 6704261"/>
              <a:gd name="connsiteY3" fmla="*/ 4678252 h 4728211"/>
              <a:gd name="connsiteX4" fmla="*/ 0 w 6704261"/>
              <a:gd name="connsiteY4" fmla="*/ 0 h 4728211"/>
              <a:gd name="connsiteX0" fmla="*/ 0 w 6704261"/>
              <a:gd name="connsiteY0" fmla="*/ 0 h 4731548"/>
              <a:gd name="connsiteX1" fmla="*/ 6704261 w 6704261"/>
              <a:gd name="connsiteY1" fmla="*/ 3652193 h 4731548"/>
              <a:gd name="connsiteX2" fmla="*/ 6700281 w 6704261"/>
              <a:gd name="connsiteY2" fmla="*/ 4731548 h 4731548"/>
              <a:gd name="connsiteX3" fmla="*/ 19364 w 6704261"/>
              <a:gd name="connsiteY3" fmla="*/ 4678252 h 4731548"/>
              <a:gd name="connsiteX4" fmla="*/ 0 w 6704261"/>
              <a:gd name="connsiteY4" fmla="*/ 0 h 473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4261" h="4731548">
                <a:moveTo>
                  <a:pt x="0" y="0"/>
                </a:moveTo>
                <a:lnTo>
                  <a:pt x="6704261" y="3652193"/>
                </a:lnTo>
                <a:cubicBezTo>
                  <a:pt x="6704047" y="4021990"/>
                  <a:pt x="6700495" y="4361751"/>
                  <a:pt x="6700281" y="4731548"/>
                </a:cubicBezTo>
                <a:lnTo>
                  <a:pt x="19364" y="4678252"/>
                </a:lnTo>
                <a:cubicBezTo>
                  <a:pt x="13340" y="3132318"/>
                  <a:pt x="6024" y="1545934"/>
                  <a:pt x="0" y="0"/>
                </a:cubicBezTo>
                <a:close/>
              </a:path>
            </a:pathLst>
          </a:custGeom>
          <a:solidFill>
            <a:schemeClr val="accent3">
              <a:alpha val="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p:cNvGrpSpPr/>
          <p:nvPr/>
        </p:nvGrpSpPr>
        <p:grpSpPr>
          <a:xfrm>
            <a:off x="829633" y="1065214"/>
            <a:ext cx="3252799" cy="5189537"/>
            <a:chOff x="829633" y="1065214"/>
            <a:chExt cx="3252799" cy="5189537"/>
          </a:xfrm>
        </p:grpSpPr>
        <p:sp>
          <p:nvSpPr>
            <p:cNvPr id="17" name="Rounded Rectangle 16"/>
            <p:cNvSpPr/>
            <p:nvPr/>
          </p:nvSpPr>
          <p:spPr>
            <a:xfrm>
              <a:off x="829633" y="1065214"/>
              <a:ext cx="3252799" cy="5189537"/>
            </a:xfrm>
            <a:prstGeom prst="roundRect">
              <a:avLst>
                <a:gd name="adj" fmla="val 10000"/>
              </a:avLst>
            </a:prstGeom>
            <a:solidFill>
              <a:schemeClr val="accent3">
                <a:alpha val="14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General Ledger</a:t>
              </a:r>
            </a:p>
          </p:txBody>
        </p:sp>
        <p:sp>
          <p:nvSpPr>
            <p:cNvPr id="10" name="Rounded Rectangle 9"/>
            <p:cNvSpPr/>
            <p:nvPr/>
          </p:nvSpPr>
          <p:spPr>
            <a:xfrm>
              <a:off x="1008695" y="1955261"/>
              <a:ext cx="2894674" cy="757794"/>
            </a:xfrm>
            <a:prstGeom prst="roundRect">
              <a:avLst>
                <a:gd name="adj" fmla="val 10000"/>
              </a:avLst>
            </a:prstGeom>
            <a:solidFill>
              <a:schemeClr val="accent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Position Budgets</a:t>
              </a:r>
            </a:p>
          </p:txBody>
        </p:sp>
        <p:sp>
          <p:nvSpPr>
            <p:cNvPr id="42" name="Rounded Rectangle 41"/>
            <p:cNvSpPr/>
            <p:nvPr/>
          </p:nvSpPr>
          <p:spPr>
            <a:xfrm>
              <a:off x="1005051" y="2796570"/>
              <a:ext cx="2894674" cy="757794"/>
            </a:xfrm>
            <a:prstGeom prst="roundRect">
              <a:avLst>
                <a:gd name="adj" fmla="val 10000"/>
              </a:avLst>
            </a:prstGeom>
            <a:solidFill>
              <a:schemeClr val="accent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 Retro Salary Cost Transfers</a:t>
              </a:r>
            </a:p>
          </p:txBody>
        </p:sp>
        <p:sp>
          <p:nvSpPr>
            <p:cNvPr id="43" name="Rounded Rectangle 42"/>
            <p:cNvSpPr/>
            <p:nvPr/>
          </p:nvSpPr>
          <p:spPr>
            <a:xfrm>
              <a:off x="1001407" y="3637879"/>
              <a:ext cx="2894674" cy="757794"/>
            </a:xfrm>
            <a:prstGeom prst="roundRect">
              <a:avLst>
                <a:gd name="adj" fmla="val 10000"/>
              </a:avLst>
            </a:prstGeom>
            <a:solidFill>
              <a:schemeClr val="accent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unding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ources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ounded Rectangle 43"/>
            <p:cNvSpPr/>
            <p:nvPr/>
          </p:nvSpPr>
          <p:spPr>
            <a:xfrm>
              <a:off x="997763" y="4479188"/>
              <a:ext cx="2894674" cy="757794"/>
            </a:xfrm>
            <a:prstGeom prst="roundRect">
              <a:avLst>
                <a:gd name="adj" fmla="val 10000"/>
              </a:avLst>
            </a:prstGeom>
            <a:solidFill>
              <a:schemeClr val="accent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 Benefits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Cost History</a:t>
              </a:r>
            </a:p>
          </p:txBody>
        </p:sp>
        <p:sp>
          <p:nvSpPr>
            <p:cNvPr id="45" name="Rounded Rectangle 44"/>
            <p:cNvSpPr/>
            <p:nvPr/>
          </p:nvSpPr>
          <p:spPr>
            <a:xfrm>
              <a:off x="994119" y="5320497"/>
              <a:ext cx="2894674" cy="757794"/>
            </a:xfrm>
            <a:prstGeom prst="roundRect">
              <a:avLst>
                <a:gd name="adj" fmla="val 10000"/>
              </a:avLst>
            </a:prstGeom>
            <a:solidFill>
              <a:schemeClr val="accent3"/>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Review Graduate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Work Study</a:t>
              </a:r>
            </a:p>
          </p:txBody>
        </p:sp>
      </p:grpSp>
      <p:sp>
        <p:nvSpPr>
          <p:cNvPr id="12" name="Title 2"/>
          <p:cNvSpPr txBox="1">
            <a:spLocks/>
          </p:cNvSpPr>
          <p:nvPr/>
        </p:nvSpPr>
        <p:spPr>
          <a:xfrm>
            <a:off x="18288" y="64008"/>
            <a:ext cx="10834580" cy="6231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3200" b="1" i="0" u="none" kern="1200" baseline="0">
                <a:solidFill>
                  <a:srgbClr val="1E4386"/>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Inquiry Roles</a:t>
            </a:r>
            <a:endParaRPr lang="en-US" dirty="0"/>
          </a:p>
        </p:txBody>
      </p:sp>
    </p:spTree>
    <p:custDataLst>
      <p:tags r:id="rId1"/>
    </p:custDataLst>
    <p:extLst>
      <p:ext uri="{BB962C8B-B14F-4D97-AF65-F5344CB8AC3E}">
        <p14:creationId xmlns:p14="http://schemas.microsoft.com/office/powerpoint/2010/main" val="36917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3147060" y="2081773"/>
            <a:ext cx="7520940" cy="7498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4000" kern="1200" baseline="0">
                <a:solidFill>
                  <a:srgbClr val="000000"/>
                </a:solidFill>
                <a:latin typeface="Arial Black" panose="020B0A04020102020204" pitchFamily="34" charset="0"/>
                <a:ea typeface="Verdana" panose="020B0604030504040204" pitchFamily="34" charset="0"/>
                <a:cs typeface="Verdana" panose="020B060403050404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C000"/>
                </a:solidFill>
                <a:effectLst/>
                <a:uLnTx/>
                <a:uFillTx/>
                <a:latin typeface="Arial Black" panose="020B0A04020102020204" pitchFamily="34" charset="0"/>
                <a:ea typeface="Verdana" panose="020B0604030504040204" pitchFamily="34" charset="0"/>
              </a:rPr>
              <a:t>LESSON</a:t>
            </a:r>
            <a:r>
              <a:rPr kumimoji="0" lang="en-US" sz="36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Verdana" panose="020B0604030504040204" pitchFamily="34" charset="0"/>
              </a:rPr>
              <a:t> </a:t>
            </a:r>
            <a:r>
              <a:rPr kumimoji="0" lang="en-US" sz="3600" b="0" i="0" u="none" strike="noStrike" kern="1200" cap="none" spc="0" normalizeH="0" baseline="0" noProof="0" dirty="0">
                <a:ln>
                  <a:noFill/>
                </a:ln>
                <a:solidFill>
                  <a:srgbClr val="FFC000"/>
                </a:solidFill>
                <a:effectLst/>
                <a:uLnTx/>
                <a:uFillTx/>
                <a:latin typeface="Arial Black" panose="020B0A04020102020204" pitchFamily="34" charset="0"/>
                <a:ea typeface="Verdana" panose="020B0604030504040204" pitchFamily="34" charset="0"/>
              </a:rPr>
              <a:t>3</a:t>
            </a:r>
          </a:p>
        </p:txBody>
      </p:sp>
      <p:sp>
        <p:nvSpPr>
          <p:cNvPr id="7" name="Text Placeholder 1"/>
          <p:cNvSpPr txBox="1">
            <a:spLocks/>
          </p:cNvSpPr>
          <p:nvPr/>
        </p:nvSpPr>
        <p:spPr>
          <a:xfrm>
            <a:off x="3337560" y="2915864"/>
            <a:ext cx="7330440" cy="109612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800" kern="1200">
                <a:solidFill>
                  <a:srgbClr val="000000"/>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400" b="1" i="0" u="none" strike="noStrike" kern="1200" cap="none" spc="0" normalizeH="0" baseline="0" noProof="0" dirty="0">
                <a:ln>
                  <a:noFill/>
                </a:ln>
                <a:solidFill>
                  <a:srgbClr val="1D579B"/>
                </a:solidFill>
                <a:effectLst/>
                <a:uLnTx/>
                <a:uFillTx/>
                <a:latin typeface="Nirmala UI Semilight" panose="020B0402040204020203" pitchFamily="34" charset="0"/>
                <a:ea typeface="Microsoft Sans Serif" panose="020B0604020202020204" pitchFamily="34" charset="0"/>
                <a:cs typeface="Nirmala UI Semilight" panose="020B0402040204020203" pitchFamily="34" charset="0"/>
              </a:rPr>
              <a:t>KSAMS Request </a:t>
            </a:r>
            <a:r>
              <a:rPr kumimoji="0" lang="en-US" sz="4400" b="1" i="0" u="none" strike="noStrike" kern="1200" cap="none" spc="0" normalizeH="0" baseline="0" noProof="0" dirty="0" smtClean="0">
                <a:ln>
                  <a:noFill/>
                </a:ln>
                <a:solidFill>
                  <a:srgbClr val="1D579B"/>
                </a:solidFill>
                <a:effectLst/>
                <a:uLnTx/>
                <a:uFillTx/>
                <a:latin typeface="Nirmala UI Semilight" panose="020B0402040204020203" pitchFamily="34" charset="0"/>
                <a:ea typeface="Microsoft Sans Serif" panose="020B0604020202020204" pitchFamily="34" charset="0"/>
                <a:cs typeface="Nirmala UI Semilight" panose="020B0402040204020203" pitchFamily="34" charset="0"/>
              </a:rPr>
              <a:t>&amp; Approval Process</a:t>
            </a:r>
            <a:endParaRPr kumimoji="0" lang="en-US" sz="4400" b="1" i="0" u="none" strike="noStrike" kern="1200" cap="none" spc="0" normalizeH="0" baseline="0" noProof="0" dirty="0">
              <a:ln>
                <a:noFill/>
              </a:ln>
              <a:solidFill>
                <a:srgbClr val="1D579B"/>
              </a:solidFill>
              <a:effectLst/>
              <a:uLnTx/>
              <a:uFillTx/>
              <a:latin typeface="Nirmala UI Semilight" panose="020B0402040204020203" pitchFamily="34" charset="0"/>
              <a:ea typeface="Microsoft Sans Serif" panose="020B0604020202020204" pitchFamily="34" charset="0"/>
              <a:cs typeface="Nirmala UI Semilight" panose="020B0402040204020203" pitchFamily="34" charset="0"/>
            </a:endParaRPr>
          </a:p>
        </p:txBody>
      </p:sp>
      <p:sp>
        <p:nvSpPr>
          <p:cNvPr id="8" name="Curved Right Arrow 7"/>
          <p:cNvSpPr/>
          <p:nvPr/>
        </p:nvSpPr>
        <p:spPr>
          <a:xfrm>
            <a:off x="1714500" y="2245436"/>
            <a:ext cx="1432560" cy="1416391"/>
          </a:xfrm>
          <a:prstGeom prst="curvedRightArrow">
            <a:avLst/>
          </a:prstGeom>
          <a:gradFill>
            <a:gsLst>
              <a:gs pos="0">
                <a:schemeClr val="accent5">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246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9AD9C37-9421-49D9-A790-4F3C820F9246}"/>
              </a:ext>
            </a:extLst>
          </p:cNvPr>
          <p:cNvGraphicFramePr/>
          <p:nvPr>
            <p:extLst>
              <p:ext uri="{D42A27DB-BD31-4B8C-83A1-F6EECF244321}">
                <p14:modId xmlns:p14="http://schemas.microsoft.com/office/powerpoint/2010/main" val="218708774"/>
              </p:ext>
            </p:extLst>
          </p:nvPr>
        </p:nvGraphicFramePr>
        <p:xfrm>
          <a:off x="1784660" y="1291157"/>
          <a:ext cx="3987490" cy="4388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Content Placeholder 1"/>
          <p:cNvSpPr>
            <a:spLocks noGrp="1"/>
          </p:cNvSpPr>
          <p:nvPr>
            <p:ph idx="1"/>
          </p:nvPr>
        </p:nvSpPr>
        <p:spPr>
          <a:xfrm>
            <a:off x="6029325" y="1367173"/>
            <a:ext cx="5520250" cy="2745476"/>
          </a:xfrm>
        </p:spPr>
        <p:txBody>
          <a:bodyPr>
            <a:noAutofit/>
          </a:bodyPr>
          <a:lstStyle/>
          <a:p>
            <a:pPr marL="0" indent="0">
              <a:buNone/>
            </a:pPr>
            <a:r>
              <a:rPr lang="en-US" sz="2300" b="1" i="1" dirty="0"/>
              <a:t>In this lesson, we will:</a:t>
            </a:r>
          </a:p>
          <a:p>
            <a:r>
              <a:rPr lang="en-US" sz="2300" dirty="0"/>
              <a:t>Understand different types of UCPath role requests</a:t>
            </a:r>
          </a:p>
          <a:p>
            <a:r>
              <a:rPr lang="en-US" sz="2300" dirty="0" smtClean="0"/>
              <a:t>Overview </a:t>
            </a:r>
            <a:r>
              <a:rPr lang="en-US" sz="2300" dirty="0"/>
              <a:t>of </a:t>
            </a:r>
            <a:r>
              <a:rPr lang="en-US" sz="2300" dirty="0" smtClean="0"/>
              <a:t>access onboarding process</a:t>
            </a:r>
            <a:endParaRPr lang="en-US" sz="2300" dirty="0"/>
          </a:p>
          <a:p>
            <a:r>
              <a:rPr lang="en-US" sz="2300" dirty="0"/>
              <a:t>Understanding of the information the process participants are expected to review when approving a request</a:t>
            </a:r>
          </a:p>
          <a:p>
            <a:r>
              <a:rPr lang="en-US" sz="2300" dirty="0"/>
              <a:t>Resources to validate requests-Demo </a:t>
            </a:r>
            <a:r>
              <a:rPr lang="en-US" sz="2300" dirty="0" smtClean="0"/>
              <a:t>walkthrough</a:t>
            </a:r>
          </a:p>
          <a:p>
            <a:r>
              <a:rPr lang="en-US" sz="2300" dirty="0"/>
              <a:t>A walkthrough of the Security websites-Roles </a:t>
            </a:r>
            <a:r>
              <a:rPr lang="en-US" sz="2300" dirty="0" smtClean="0"/>
              <a:t>Wiki</a:t>
            </a:r>
          </a:p>
          <a:p>
            <a:endParaRPr lang="en-US" sz="2300" dirty="0"/>
          </a:p>
        </p:txBody>
      </p:sp>
      <p:sp>
        <p:nvSpPr>
          <p:cNvPr id="4" name="Title 3"/>
          <p:cNvSpPr>
            <a:spLocks noGrp="1"/>
          </p:cNvSpPr>
          <p:nvPr>
            <p:ph type="title"/>
          </p:nvPr>
        </p:nvSpPr>
        <p:spPr/>
        <p:txBody>
          <a:bodyPr>
            <a:normAutofit/>
          </a:bodyPr>
          <a:lstStyle/>
          <a:p>
            <a:r>
              <a:rPr lang="en-US" dirty="0"/>
              <a:t>Lesson Objectives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6885" y="68263"/>
            <a:ext cx="914400" cy="914400"/>
          </a:xfrm>
          <a:prstGeom prst="rect">
            <a:avLst/>
          </a:prstGeom>
        </p:spPr>
      </p:pic>
    </p:spTree>
    <p:custDataLst>
      <p:tags r:id="rId1"/>
    </p:custDataLst>
    <p:extLst>
      <p:ext uri="{BB962C8B-B14F-4D97-AF65-F5344CB8AC3E}">
        <p14:creationId xmlns:p14="http://schemas.microsoft.com/office/powerpoint/2010/main" val="92861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Participants of User Access Process</a:t>
            </a:r>
            <a:endParaRPr lang="en-US" dirty="0"/>
          </a:p>
        </p:txBody>
      </p:sp>
      <p:grpSp>
        <p:nvGrpSpPr>
          <p:cNvPr id="4" name="Group 3" descr="leaf shapes">
            <a:extLst>
              <a:ext uri="{FF2B5EF4-FFF2-40B4-BE49-F238E27FC236}">
                <a16:creationId xmlns:a16="http://schemas.microsoft.com/office/drawing/2014/main" id="{A44CCE19-666C-477E-BBAA-4B562FA10AAD}"/>
              </a:ext>
            </a:extLst>
          </p:cNvPr>
          <p:cNvGrpSpPr/>
          <p:nvPr/>
        </p:nvGrpSpPr>
        <p:grpSpPr>
          <a:xfrm>
            <a:off x="3560763" y="1504948"/>
            <a:ext cx="4609570" cy="4328582"/>
            <a:chOff x="2036763" y="5297658"/>
            <a:chExt cx="2128838" cy="1984204"/>
          </a:xfrm>
        </p:grpSpPr>
        <p:sp>
          <p:nvSpPr>
            <p:cNvPr id="5" name="Freeform 92">
              <a:extLst>
                <a:ext uri="{FF2B5EF4-FFF2-40B4-BE49-F238E27FC236}">
                  <a16:creationId xmlns:a16="http://schemas.microsoft.com/office/drawing/2014/main" id="{1EB4FCCD-7559-419A-BEDC-15B80B7BB214}"/>
                </a:ext>
                <a:ext uri="{C183D7F6-B498-43B3-948B-1728B52AA6E4}">
                  <adec:decorative xmlns:adec="http://schemas.microsoft.com/office/drawing/2017/decorative" xmlns="" val="1"/>
                </a:ext>
              </a:extLst>
            </p:cNvPr>
            <p:cNvSpPr>
              <a:spLocks/>
            </p:cNvSpPr>
            <p:nvPr/>
          </p:nvSpPr>
          <p:spPr bwMode="auto">
            <a:xfrm>
              <a:off x="3232151" y="6534149"/>
              <a:ext cx="747713" cy="747713"/>
            </a:xfrm>
            <a:custGeom>
              <a:avLst/>
              <a:gdLst>
                <a:gd name="T0" fmla="*/ 0 w 235"/>
                <a:gd name="T1" fmla="*/ 118 h 235"/>
                <a:gd name="T2" fmla="*/ 0 w 235"/>
                <a:gd name="T3" fmla="*/ 0 h 235"/>
                <a:gd name="T4" fmla="*/ 118 w 235"/>
                <a:gd name="T5" fmla="*/ 0 h 235"/>
                <a:gd name="T6" fmla="*/ 235 w 235"/>
                <a:gd name="T7" fmla="*/ 118 h 235"/>
                <a:gd name="T8" fmla="*/ 118 w 235"/>
                <a:gd name="T9" fmla="*/ 235 h 235"/>
                <a:gd name="T10" fmla="*/ 0 w 235"/>
                <a:gd name="T11" fmla="*/ 118 h 235"/>
              </a:gdLst>
              <a:ahLst/>
              <a:cxnLst>
                <a:cxn ang="0">
                  <a:pos x="T0" y="T1"/>
                </a:cxn>
                <a:cxn ang="0">
                  <a:pos x="T2" y="T3"/>
                </a:cxn>
                <a:cxn ang="0">
                  <a:pos x="T4" y="T5"/>
                </a:cxn>
                <a:cxn ang="0">
                  <a:pos x="T6" y="T7"/>
                </a:cxn>
                <a:cxn ang="0">
                  <a:pos x="T8" y="T9"/>
                </a:cxn>
                <a:cxn ang="0">
                  <a:pos x="T10" y="T11"/>
                </a:cxn>
              </a:cxnLst>
              <a:rect l="0" t="0" r="r" b="b"/>
              <a:pathLst>
                <a:path w="235" h="235">
                  <a:moveTo>
                    <a:pt x="0" y="118"/>
                  </a:moveTo>
                  <a:cubicBezTo>
                    <a:pt x="0" y="85"/>
                    <a:pt x="0" y="0"/>
                    <a:pt x="0" y="0"/>
                  </a:cubicBezTo>
                  <a:cubicBezTo>
                    <a:pt x="0" y="0"/>
                    <a:pt x="85" y="0"/>
                    <a:pt x="118" y="0"/>
                  </a:cubicBezTo>
                  <a:cubicBezTo>
                    <a:pt x="182" y="0"/>
                    <a:pt x="235" y="53"/>
                    <a:pt x="235" y="118"/>
                  </a:cubicBezTo>
                  <a:cubicBezTo>
                    <a:pt x="235" y="182"/>
                    <a:pt x="182" y="235"/>
                    <a:pt x="118" y="235"/>
                  </a:cubicBezTo>
                  <a:cubicBezTo>
                    <a:pt x="53" y="235"/>
                    <a:pt x="0" y="182"/>
                    <a:pt x="0" y="118"/>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96">
              <a:extLst>
                <a:ext uri="{FF2B5EF4-FFF2-40B4-BE49-F238E27FC236}">
                  <a16:creationId xmlns:a16="http://schemas.microsoft.com/office/drawing/2014/main" id="{C894DC7F-01FE-419A-8D2B-44CAC6EE6425}"/>
                </a:ext>
                <a:ext uri="{C183D7F6-B498-43B3-948B-1728B52AA6E4}">
                  <adec:decorative xmlns:adec="http://schemas.microsoft.com/office/drawing/2017/decorative" xmlns="" val="1"/>
                </a:ext>
              </a:extLst>
            </p:cNvPr>
            <p:cNvSpPr>
              <a:spLocks/>
            </p:cNvSpPr>
            <p:nvPr/>
          </p:nvSpPr>
          <p:spPr bwMode="auto">
            <a:xfrm>
              <a:off x="3232151" y="5565775"/>
              <a:ext cx="933450" cy="930275"/>
            </a:xfrm>
            <a:custGeom>
              <a:avLst/>
              <a:gdLst>
                <a:gd name="T0" fmla="*/ 0 w 294"/>
                <a:gd name="T1" fmla="*/ 147 h 294"/>
                <a:gd name="T2" fmla="*/ 0 w 294"/>
                <a:gd name="T3" fmla="*/ 294 h 294"/>
                <a:gd name="T4" fmla="*/ 147 w 294"/>
                <a:gd name="T5" fmla="*/ 294 h 294"/>
                <a:gd name="T6" fmla="*/ 294 w 294"/>
                <a:gd name="T7" fmla="*/ 147 h 294"/>
                <a:gd name="T8" fmla="*/ 147 w 294"/>
                <a:gd name="T9" fmla="*/ 0 h 294"/>
                <a:gd name="T10" fmla="*/ 0 w 294"/>
                <a:gd name="T11" fmla="*/ 147 h 294"/>
              </a:gdLst>
              <a:ahLst/>
              <a:cxnLst>
                <a:cxn ang="0">
                  <a:pos x="T0" y="T1"/>
                </a:cxn>
                <a:cxn ang="0">
                  <a:pos x="T2" y="T3"/>
                </a:cxn>
                <a:cxn ang="0">
                  <a:pos x="T4" y="T5"/>
                </a:cxn>
                <a:cxn ang="0">
                  <a:pos x="T6" y="T7"/>
                </a:cxn>
                <a:cxn ang="0">
                  <a:pos x="T8" y="T9"/>
                </a:cxn>
                <a:cxn ang="0">
                  <a:pos x="T10" y="T11"/>
                </a:cxn>
              </a:cxnLst>
              <a:rect l="0" t="0" r="r" b="b"/>
              <a:pathLst>
                <a:path w="294" h="294">
                  <a:moveTo>
                    <a:pt x="0" y="147"/>
                  </a:moveTo>
                  <a:cubicBezTo>
                    <a:pt x="0" y="187"/>
                    <a:pt x="0" y="294"/>
                    <a:pt x="0" y="294"/>
                  </a:cubicBezTo>
                  <a:cubicBezTo>
                    <a:pt x="0" y="294"/>
                    <a:pt x="107" y="294"/>
                    <a:pt x="147" y="294"/>
                  </a:cubicBezTo>
                  <a:cubicBezTo>
                    <a:pt x="228" y="294"/>
                    <a:pt x="294" y="228"/>
                    <a:pt x="294" y="147"/>
                  </a:cubicBezTo>
                  <a:cubicBezTo>
                    <a:pt x="294" y="66"/>
                    <a:pt x="228" y="0"/>
                    <a:pt x="147" y="0"/>
                  </a:cubicBezTo>
                  <a:cubicBezTo>
                    <a:pt x="66" y="0"/>
                    <a:pt x="0" y="66"/>
                    <a:pt x="0" y="147"/>
                  </a:cubicBezTo>
                  <a:close/>
                </a:path>
              </a:pathLst>
            </a:custGeom>
            <a:solidFill>
              <a:srgbClr val="C5BEB5"/>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DSA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100">
              <a:extLst>
                <a:ext uri="{FF2B5EF4-FFF2-40B4-BE49-F238E27FC236}">
                  <a16:creationId xmlns:a16="http://schemas.microsoft.com/office/drawing/2014/main" id="{033106D5-7F80-44DA-8ADD-FFBD02B56E5E}"/>
                </a:ext>
                <a:ext uri="{C183D7F6-B498-43B3-948B-1728B52AA6E4}">
                  <adec:decorative xmlns:adec="http://schemas.microsoft.com/office/drawing/2017/decorative" xmlns="" val="1"/>
                </a:ext>
              </a:extLst>
            </p:cNvPr>
            <p:cNvSpPr>
              <a:spLocks/>
            </p:cNvSpPr>
            <p:nvPr/>
          </p:nvSpPr>
          <p:spPr bwMode="auto">
            <a:xfrm>
              <a:off x="2036763" y="5297658"/>
              <a:ext cx="1155700" cy="1155700"/>
            </a:xfrm>
            <a:custGeom>
              <a:avLst/>
              <a:gdLst>
                <a:gd name="T0" fmla="*/ 367 w 367"/>
                <a:gd name="T1" fmla="*/ 183 h 367"/>
                <a:gd name="T2" fmla="*/ 367 w 367"/>
                <a:gd name="T3" fmla="*/ 367 h 367"/>
                <a:gd name="T4" fmla="*/ 184 w 367"/>
                <a:gd name="T5" fmla="*/ 367 h 367"/>
                <a:gd name="T6" fmla="*/ 0 w 367"/>
                <a:gd name="T7" fmla="*/ 183 h 367"/>
                <a:gd name="T8" fmla="*/ 184 w 367"/>
                <a:gd name="T9" fmla="*/ 0 h 367"/>
                <a:gd name="T10" fmla="*/ 367 w 367"/>
                <a:gd name="T11" fmla="*/ 183 h 367"/>
              </a:gdLst>
              <a:ahLst/>
              <a:cxnLst>
                <a:cxn ang="0">
                  <a:pos x="T0" y="T1"/>
                </a:cxn>
                <a:cxn ang="0">
                  <a:pos x="T2" y="T3"/>
                </a:cxn>
                <a:cxn ang="0">
                  <a:pos x="T4" y="T5"/>
                </a:cxn>
                <a:cxn ang="0">
                  <a:pos x="T6" y="T7"/>
                </a:cxn>
                <a:cxn ang="0">
                  <a:pos x="T8" y="T9"/>
                </a:cxn>
                <a:cxn ang="0">
                  <a:pos x="T10" y="T11"/>
                </a:cxn>
              </a:cxnLst>
              <a:rect l="0" t="0" r="r" b="b"/>
              <a:pathLst>
                <a:path w="367" h="367">
                  <a:moveTo>
                    <a:pt x="367" y="183"/>
                  </a:moveTo>
                  <a:cubicBezTo>
                    <a:pt x="367" y="234"/>
                    <a:pt x="367" y="367"/>
                    <a:pt x="367" y="367"/>
                  </a:cubicBezTo>
                  <a:cubicBezTo>
                    <a:pt x="367" y="367"/>
                    <a:pt x="234" y="367"/>
                    <a:pt x="184" y="367"/>
                  </a:cubicBezTo>
                  <a:cubicBezTo>
                    <a:pt x="82" y="367"/>
                    <a:pt x="0" y="284"/>
                    <a:pt x="0" y="183"/>
                  </a:cubicBezTo>
                  <a:cubicBezTo>
                    <a:pt x="0" y="82"/>
                    <a:pt x="82" y="0"/>
                    <a:pt x="184" y="0"/>
                  </a:cubicBezTo>
                  <a:cubicBezTo>
                    <a:pt x="285" y="0"/>
                    <a:pt x="367" y="82"/>
                    <a:pt x="367" y="183"/>
                  </a:cubicBez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Immediate </a:t>
              </a:r>
              <a:r>
                <a:rPr kumimoji="0" lang="en-US" sz="2400" b="1"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Supervisor</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t>
              </a: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Responsible for Access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Request</a:t>
              </a:r>
            </a:p>
          </p:txBody>
        </p:sp>
        <p:sp>
          <p:nvSpPr>
            <p:cNvPr id="8" name="Freeform 104">
              <a:extLst>
                <a:ext uri="{FF2B5EF4-FFF2-40B4-BE49-F238E27FC236}">
                  <a16:creationId xmlns:a16="http://schemas.microsoft.com/office/drawing/2014/main" id="{7BF6BAAA-A88D-46CE-9F02-2F0971553AA4}"/>
                </a:ext>
                <a:ext uri="{C183D7F6-B498-43B3-948B-1728B52AA6E4}">
                  <adec:decorative xmlns:adec="http://schemas.microsoft.com/office/drawing/2017/decorative" xmlns="" val="1"/>
                </a:ext>
              </a:extLst>
            </p:cNvPr>
            <p:cNvSpPr>
              <a:spLocks/>
            </p:cNvSpPr>
            <p:nvPr/>
          </p:nvSpPr>
          <p:spPr bwMode="auto">
            <a:xfrm>
              <a:off x="2598738" y="6534149"/>
              <a:ext cx="593725" cy="604838"/>
            </a:xfrm>
            <a:custGeom>
              <a:avLst/>
              <a:gdLst>
                <a:gd name="T0" fmla="*/ 188 w 188"/>
                <a:gd name="T1" fmla="*/ 94 h 188"/>
                <a:gd name="T2" fmla="*/ 188 w 188"/>
                <a:gd name="T3" fmla="*/ 0 h 188"/>
                <a:gd name="T4" fmla="*/ 94 w 188"/>
                <a:gd name="T5" fmla="*/ 0 h 188"/>
                <a:gd name="T6" fmla="*/ 0 w 188"/>
                <a:gd name="T7" fmla="*/ 94 h 188"/>
                <a:gd name="T8" fmla="*/ 94 w 188"/>
                <a:gd name="T9" fmla="*/ 188 h 188"/>
                <a:gd name="T10" fmla="*/ 188 w 188"/>
                <a:gd name="T11" fmla="*/ 94 h 188"/>
              </a:gdLst>
              <a:ahLst/>
              <a:cxnLst>
                <a:cxn ang="0">
                  <a:pos x="T0" y="T1"/>
                </a:cxn>
                <a:cxn ang="0">
                  <a:pos x="T2" y="T3"/>
                </a:cxn>
                <a:cxn ang="0">
                  <a:pos x="T4" y="T5"/>
                </a:cxn>
                <a:cxn ang="0">
                  <a:pos x="T6" y="T7"/>
                </a:cxn>
                <a:cxn ang="0">
                  <a:pos x="T8" y="T9"/>
                </a:cxn>
                <a:cxn ang="0">
                  <a:pos x="T10" y="T11"/>
                </a:cxn>
              </a:cxnLst>
              <a:rect l="0" t="0" r="r" b="b"/>
              <a:pathLst>
                <a:path w="188" h="188">
                  <a:moveTo>
                    <a:pt x="188" y="94"/>
                  </a:moveTo>
                  <a:cubicBezTo>
                    <a:pt x="188" y="68"/>
                    <a:pt x="188" y="0"/>
                    <a:pt x="188" y="0"/>
                  </a:cubicBezTo>
                  <a:cubicBezTo>
                    <a:pt x="188" y="0"/>
                    <a:pt x="120" y="0"/>
                    <a:pt x="94" y="0"/>
                  </a:cubicBezTo>
                  <a:cubicBezTo>
                    <a:pt x="42" y="0"/>
                    <a:pt x="0" y="42"/>
                    <a:pt x="0" y="94"/>
                  </a:cubicBezTo>
                  <a:cubicBezTo>
                    <a:pt x="0" y="146"/>
                    <a:pt x="42" y="188"/>
                    <a:pt x="94" y="188"/>
                  </a:cubicBezTo>
                  <a:cubicBezTo>
                    <a:pt x="146" y="188"/>
                    <a:pt x="188" y="146"/>
                    <a:pt x="188" y="94"/>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TextBox 8"/>
          <p:cNvSpPr txBox="1"/>
          <p:nvPr/>
        </p:nvSpPr>
        <p:spPr>
          <a:xfrm>
            <a:off x="5021824" y="4661881"/>
            <a:ext cx="10834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KSAMS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149135" y="4556289"/>
            <a:ext cx="160632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UCPath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Security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Admin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19223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Participants of User Access Process</a:t>
            </a:r>
            <a:endParaRPr lang="en-US" dirty="0"/>
          </a:p>
        </p:txBody>
      </p:sp>
      <p:grpSp>
        <p:nvGrpSpPr>
          <p:cNvPr id="4" name="Group 3" descr="leaf shapes">
            <a:extLst>
              <a:ext uri="{FF2B5EF4-FFF2-40B4-BE49-F238E27FC236}">
                <a16:creationId xmlns:a16="http://schemas.microsoft.com/office/drawing/2014/main" id="{A44CCE19-666C-477E-BBAA-4B562FA10AAD}"/>
              </a:ext>
            </a:extLst>
          </p:cNvPr>
          <p:cNvGrpSpPr/>
          <p:nvPr/>
        </p:nvGrpSpPr>
        <p:grpSpPr>
          <a:xfrm>
            <a:off x="3560763" y="1504948"/>
            <a:ext cx="4609570" cy="4328582"/>
            <a:chOff x="2036763" y="5297658"/>
            <a:chExt cx="2128838" cy="1984204"/>
          </a:xfrm>
        </p:grpSpPr>
        <p:sp>
          <p:nvSpPr>
            <p:cNvPr id="5" name="Freeform 92">
              <a:extLst>
                <a:ext uri="{FF2B5EF4-FFF2-40B4-BE49-F238E27FC236}">
                  <a16:creationId xmlns:a16="http://schemas.microsoft.com/office/drawing/2014/main" id="{1EB4FCCD-7559-419A-BEDC-15B80B7BB214}"/>
                </a:ext>
                <a:ext uri="{C183D7F6-B498-43B3-948B-1728B52AA6E4}">
                  <adec:decorative xmlns:adec="http://schemas.microsoft.com/office/drawing/2017/decorative" xmlns="" val="1"/>
                </a:ext>
              </a:extLst>
            </p:cNvPr>
            <p:cNvSpPr>
              <a:spLocks/>
            </p:cNvSpPr>
            <p:nvPr/>
          </p:nvSpPr>
          <p:spPr bwMode="auto">
            <a:xfrm>
              <a:off x="3232151" y="6534149"/>
              <a:ext cx="747713" cy="747713"/>
            </a:xfrm>
            <a:custGeom>
              <a:avLst/>
              <a:gdLst>
                <a:gd name="T0" fmla="*/ 0 w 235"/>
                <a:gd name="T1" fmla="*/ 118 h 235"/>
                <a:gd name="T2" fmla="*/ 0 w 235"/>
                <a:gd name="T3" fmla="*/ 0 h 235"/>
                <a:gd name="T4" fmla="*/ 118 w 235"/>
                <a:gd name="T5" fmla="*/ 0 h 235"/>
                <a:gd name="T6" fmla="*/ 235 w 235"/>
                <a:gd name="T7" fmla="*/ 118 h 235"/>
                <a:gd name="T8" fmla="*/ 118 w 235"/>
                <a:gd name="T9" fmla="*/ 235 h 235"/>
                <a:gd name="T10" fmla="*/ 0 w 235"/>
                <a:gd name="T11" fmla="*/ 118 h 235"/>
              </a:gdLst>
              <a:ahLst/>
              <a:cxnLst>
                <a:cxn ang="0">
                  <a:pos x="T0" y="T1"/>
                </a:cxn>
                <a:cxn ang="0">
                  <a:pos x="T2" y="T3"/>
                </a:cxn>
                <a:cxn ang="0">
                  <a:pos x="T4" y="T5"/>
                </a:cxn>
                <a:cxn ang="0">
                  <a:pos x="T6" y="T7"/>
                </a:cxn>
                <a:cxn ang="0">
                  <a:pos x="T8" y="T9"/>
                </a:cxn>
                <a:cxn ang="0">
                  <a:pos x="T10" y="T11"/>
                </a:cxn>
              </a:cxnLst>
              <a:rect l="0" t="0" r="r" b="b"/>
              <a:pathLst>
                <a:path w="235" h="235">
                  <a:moveTo>
                    <a:pt x="0" y="118"/>
                  </a:moveTo>
                  <a:cubicBezTo>
                    <a:pt x="0" y="85"/>
                    <a:pt x="0" y="0"/>
                    <a:pt x="0" y="0"/>
                  </a:cubicBezTo>
                  <a:cubicBezTo>
                    <a:pt x="0" y="0"/>
                    <a:pt x="85" y="0"/>
                    <a:pt x="118" y="0"/>
                  </a:cubicBezTo>
                  <a:cubicBezTo>
                    <a:pt x="182" y="0"/>
                    <a:pt x="235" y="53"/>
                    <a:pt x="235" y="118"/>
                  </a:cubicBezTo>
                  <a:cubicBezTo>
                    <a:pt x="235" y="182"/>
                    <a:pt x="182" y="235"/>
                    <a:pt x="118" y="235"/>
                  </a:cubicBezTo>
                  <a:cubicBezTo>
                    <a:pt x="53" y="235"/>
                    <a:pt x="0" y="182"/>
                    <a:pt x="0" y="118"/>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96">
              <a:extLst>
                <a:ext uri="{FF2B5EF4-FFF2-40B4-BE49-F238E27FC236}">
                  <a16:creationId xmlns:a16="http://schemas.microsoft.com/office/drawing/2014/main" id="{C894DC7F-01FE-419A-8D2B-44CAC6EE6425}"/>
                </a:ext>
                <a:ext uri="{C183D7F6-B498-43B3-948B-1728B52AA6E4}">
                  <adec:decorative xmlns:adec="http://schemas.microsoft.com/office/drawing/2017/decorative" xmlns="" val="1"/>
                </a:ext>
              </a:extLst>
            </p:cNvPr>
            <p:cNvSpPr>
              <a:spLocks/>
            </p:cNvSpPr>
            <p:nvPr/>
          </p:nvSpPr>
          <p:spPr bwMode="auto">
            <a:xfrm>
              <a:off x="3232151" y="5565775"/>
              <a:ext cx="933450" cy="930275"/>
            </a:xfrm>
            <a:custGeom>
              <a:avLst/>
              <a:gdLst>
                <a:gd name="T0" fmla="*/ 0 w 294"/>
                <a:gd name="T1" fmla="*/ 147 h 294"/>
                <a:gd name="T2" fmla="*/ 0 w 294"/>
                <a:gd name="T3" fmla="*/ 294 h 294"/>
                <a:gd name="T4" fmla="*/ 147 w 294"/>
                <a:gd name="T5" fmla="*/ 294 h 294"/>
                <a:gd name="T6" fmla="*/ 294 w 294"/>
                <a:gd name="T7" fmla="*/ 147 h 294"/>
                <a:gd name="T8" fmla="*/ 147 w 294"/>
                <a:gd name="T9" fmla="*/ 0 h 294"/>
                <a:gd name="T10" fmla="*/ 0 w 294"/>
                <a:gd name="T11" fmla="*/ 147 h 294"/>
              </a:gdLst>
              <a:ahLst/>
              <a:cxnLst>
                <a:cxn ang="0">
                  <a:pos x="T0" y="T1"/>
                </a:cxn>
                <a:cxn ang="0">
                  <a:pos x="T2" y="T3"/>
                </a:cxn>
                <a:cxn ang="0">
                  <a:pos x="T4" y="T5"/>
                </a:cxn>
                <a:cxn ang="0">
                  <a:pos x="T6" y="T7"/>
                </a:cxn>
                <a:cxn ang="0">
                  <a:pos x="T8" y="T9"/>
                </a:cxn>
                <a:cxn ang="0">
                  <a:pos x="T10" y="T11"/>
                </a:cxn>
              </a:cxnLst>
              <a:rect l="0" t="0" r="r" b="b"/>
              <a:pathLst>
                <a:path w="294" h="294">
                  <a:moveTo>
                    <a:pt x="0" y="147"/>
                  </a:moveTo>
                  <a:cubicBezTo>
                    <a:pt x="0" y="187"/>
                    <a:pt x="0" y="294"/>
                    <a:pt x="0" y="294"/>
                  </a:cubicBezTo>
                  <a:cubicBezTo>
                    <a:pt x="0" y="294"/>
                    <a:pt x="107" y="294"/>
                    <a:pt x="147" y="294"/>
                  </a:cubicBezTo>
                  <a:cubicBezTo>
                    <a:pt x="228" y="294"/>
                    <a:pt x="294" y="228"/>
                    <a:pt x="294" y="147"/>
                  </a:cubicBezTo>
                  <a:cubicBezTo>
                    <a:pt x="294" y="66"/>
                    <a:pt x="228" y="0"/>
                    <a:pt x="147" y="0"/>
                  </a:cubicBezTo>
                  <a:cubicBezTo>
                    <a:pt x="66" y="0"/>
                    <a:pt x="0" y="66"/>
                    <a:pt x="0" y="147"/>
                  </a:cubicBez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DSA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Reviews Request for</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smtClean="0">
                  <a:ln>
                    <a:noFill/>
                  </a:ln>
                  <a:solidFill>
                    <a:srgbClr val="FFD200"/>
                  </a:solidFill>
                  <a:effectLst/>
                  <a:uLnTx/>
                  <a:uFillTx/>
                  <a:latin typeface="Arial" panose="020B0604020202020204" pitchFamily="34" charset="0"/>
                  <a:ea typeface="+mn-ea"/>
                  <a:cs typeface="Arial" panose="020B0604020202020204" pitchFamily="34" charset="0"/>
                </a:rPr>
                <a:t>Training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 </a:t>
              </a:r>
              <a:r>
                <a:rPr kumimoji="0" lang="en-US" sz="1800" b="1" i="0" u="none" strike="noStrike" kern="1200" cap="none" spc="0" normalizeH="0" baseline="0" noProof="0" dirty="0" smtClean="0">
                  <a:ln>
                    <a:noFill/>
                  </a:ln>
                  <a:solidFill>
                    <a:srgbClr val="FFD200"/>
                  </a:solidFill>
                  <a:effectLst/>
                  <a:uLnTx/>
                  <a:uFillTx/>
                  <a:latin typeface="Arial" panose="020B0604020202020204" pitchFamily="34" charset="0"/>
                  <a:ea typeface="+mn-ea"/>
                  <a:cs typeface="Arial" panose="020B0604020202020204" pitchFamily="34" charset="0"/>
                </a:rPr>
                <a:t>Compliance </a:t>
              </a:r>
              <a:endParaRPr kumimoji="0" lang="en-US" sz="1800" b="1" i="0" u="none" strike="noStrike" kern="1200" cap="none" spc="0" normalizeH="0" baseline="0" noProof="0" dirty="0">
                <a:ln>
                  <a:noFill/>
                </a:ln>
                <a:solidFill>
                  <a:srgbClr val="FFD200"/>
                </a:solidFill>
                <a:effectLst/>
                <a:uLnTx/>
                <a:uFillTx/>
                <a:latin typeface="Arial" panose="020B0604020202020204" pitchFamily="34" charset="0"/>
                <a:ea typeface="+mn-ea"/>
                <a:cs typeface="Arial" panose="020B0604020202020204" pitchFamily="34" charset="0"/>
              </a:endParaRPr>
            </a:p>
          </p:txBody>
        </p:sp>
        <p:sp>
          <p:nvSpPr>
            <p:cNvPr id="7" name="Freeform 100">
              <a:extLst>
                <a:ext uri="{FF2B5EF4-FFF2-40B4-BE49-F238E27FC236}">
                  <a16:creationId xmlns:a16="http://schemas.microsoft.com/office/drawing/2014/main" id="{033106D5-7F80-44DA-8ADD-FFBD02B56E5E}"/>
                </a:ext>
                <a:ext uri="{C183D7F6-B498-43B3-948B-1728B52AA6E4}">
                  <adec:decorative xmlns:adec="http://schemas.microsoft.com/office/drawing/2017/decorative" xmlns="" val="1"/>
                </a:ext>
              </a:extLst>
            </p:cNvPr>
            <p:cNvSpPr>
              <a:spLocks/>
            </p:cNvSpPr>
            <p:nvPr/>
          </p:nvSpPr>
          <p:spPr bwMode="auto">
            <a:xfrm>
              <a:off x="2036763" y="5297658"/>
              <a:ext cx="1155700" cy="1155700"/>
            </a:xfrm>
            <a:custGeom>
              <a:avLst/>
              <a:gdLst>
                <a:gd name="T0" fmla="*/ 367 w 367"/>
                <a:gd name="T1" fmla="*/ 183 h 367"/>
                <a:gd name="T2" fmla="*/ 367 w 367"/>
                <a:gd name="T3" fmla="*/ 367 h 367"/>
                <a:gd name="T4" fmla="*/ 184 w 367"/>
                <a:gd name="T5" fmla="*/ 367 h 367"/>
                <a:gd name="T6" fmla="*/ 0 w 367"/>
                <a:gd name="T7" fmla="*/ 183 h 367"/>
                <a:gd name="T8" fmla="*/ 184 w 367"/>
                <a:gd name="T9" fmla="*/ 0 h 367"/>
                <a:gd name="T10" fmla="*/ 367 w 367"/>
                <a:gd name="T11" fmla="*/ 183 h 367"/>
              </a:gdLst>
              <a:ahLst/>
              <a:cxnLst>
                <a:cxn ang="0">
                  <a:pos x="T0" y="T1"/>
                </a:cxn>
                <a:cxn ang="0">
                  <a:pos x="T2" y="T3"/>
                </a:cxn>
                <a:cxn ang="0">
                  <a:pos x="T4" y="T5"/>
                </a:cxn>
                <a:cxn ang="0">
                  <a:pos x="T6" y="T7"/>
                </a:cxn>
                <a:cxn ang="0">
                  <a:pos x="T8" y="T9"/>
                </a:cxn>
                <a:cxn ang="0">
                  <a:pos x="T10" y="T11"/>
                </a:cxn>
              </a:cxnLst>
              <a:rect l="0" t="0" r="r" b="b"/>
              <a:pathLst>
                <a:path w="367" h="367">
                  <a:moveTo>
                    <a:pt x="367" y="183"/>
                  </a:moveTo>
                  <a:cubicBezTo>
                    <a:pt x="367" y="234"/>
                    <a:pt x="367" y="367"/>
                    <a:pt x="367" y="367"/>
                  </a:cubicBezTo>
                  <a:cubicBezTo>
                    <a:pt x="367" y="367"/>
                    <a:pt x="234" y="367"/>
                    <a:pt x="184" y="367"/>
                  </a:cubicBezTo>
                  <a:cubicBezTo>
                    <a:pt x="82" y="367"/>
                    <a:pt x="0" y="284"/>
                    <a:pt x="0" y="183"/>
                  </a:cubicBezTo>
                  <a:cubicBezTo>
                    <a:pt x="0" y="82"/>
                    <a:pt x="82" y="0"/>
                    <a:pt x="184" y="0"/>
                  </a:cubicBezTo>
                  <a:cubicBezTo>
                    <a:pt x="285" y="0"/>
                    <a:pt x="367" y="82"/>
                    <a:pt x="367" y="183"/>
                  </a:cubicBezTo>
                  <a:close/>
                </a:path>
              </a:pathLst>
            </a:custGeom>
            <a:solidFill>
              <a:srgbClr val="C5BEB5"/>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Supervisor</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04">
              <a:extLst>
                <a:ext uri="{FF2B5EF4-FFF2-40B4-BE49-F238E27FC236}">
                  <a16:creationId xmlns:a16="http://schemas.microsoft.com/office/drawing/2014/main" id="{7BF6BAAA-A88D-46CE-9F02-2F0971553AA4}"/>
                </a:ext>
                <a:ext uri="{C183D7F6-B498-43B3-948B-1728B52AA6E4}">
                  <adec:decorative xmlns:adec="http://schemas.microsoft.com/office/drawing/2017/decorative" xmlns="" val="1"/>
                </a:ext>
              </a:extLst>
            </p:cNvPr>
            <p:cNvSpPr>
              <a:spLocks/>
            </p:cNvSpPr>
            <p:nvPr/>
          </p:nvSpPr>
          <p:spPr bwMode="auto">
            <a:xfrm>
              <a:off x="2598738" y="6534149"/>
              <a:ext cx="593725" cy="604838"/>
            </a:xfrm>
            <a:custGeom>
              <a:avLst/>
              <a:gdLst>
                <a:gd name="T0" fmla="*/ 188 w 188"/>
                <a:gd name="T1" fmla="*/ 94 h 188"/>
                <a:gd name="T2" fmla="*/ 188 w 188"/>
                <a:gd name="T3" fmla="*/ 0 h 188"/>
                <a:gd name="T4" fmla="*/ 94 w 188"/>
                <a:gd name="T5" fmla="*/ 0 h 188"/>
                <a:gd name="T6" fmla="*/ 0 w 188"/>
                <a:gd name="T7" fmla="*/ 94 h 188"/>
                <a:gd name="T8" fmla="*/ 94 w 188"/>
                <a:gd name="T9" fmla="*/ 188 h 188"/>
                <a:gd name="T10" fmla="*/ 188 w 188"/>
                <a:gd name="T11" fmla="*/ 94 h 188"/>
              </a:gdLst>
              <a:ahLst/>
              <a:cxnLst>
                <a:cxn ang="0">
                  <a:pos x="T0" y="T1"/>
                </a:cxn>
                <a:cxn ang="0">
                  <a:pos x="T2" y="T3"/>
                </a:cxn>
                <a:cxn ang="0">
                  <a:pos x="T4" y="T5"/>
                </a:cxn>
                <a:cxn ang="0">
                  <a:pos x="T6" y="T7"/>
                </a:cxn>
                <a:cxn ang="0">
                  <a:pos x="T8" y="T9"/>
                </a:cxn>
                <a:cxn ang="0">
                  <a:pos x="T10" y="T11"/>
                </a:cxn>
              </a:cxnLst>
              <a:rect l="0" t="0" r="r" b="b"/>
              <a:pathLst>
                <a:path w="188" h="188">
                  <a:moveTo>
                    <a:pt x="188" y="94"/>
                  </a:moveTo>
                  <a:cubicBezTo>
                    <a:pt x="188" y="68"/>
                    <a:pt x="188" y="0"/>
                    <a:pt x="188" y="0"/>
                  </a:cubicBezTo>
                  <a:cubicBezTo>
                    <a:pt x="188" y="0"/>
                    <a:pt x="120" y="0"/>
                    <a:pt x="94" y="0"/>
                  </a:cubicBezTo>
                  <a:cubicBezTo>
                    <a:pt x="42" y="0"/>
                    <a:pt x="0" y="42"/>
                    <a:pt x="0" y="94"/>
                  </a:cubicBezTo>
                  <a:cubicBezTo>
                    <a:pt x="0" y="146"/>
                    <a:pt x="42" y="188"/>
                    <a:pt x="94" y="188"/>
                  </a:cubicBezTo>
                  <a:cubicBezTo>
                    <a:pt x="146" y="188"/>
                    <a:pt x="188" y="146"/>
                    <a:pt x="188" y="94"/>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TextBox 8"/>
          <p:cNvSpPr txBox="1"/>
          <p:nvPr/>
        </p:nvSpPr>
        <p:spPr>
          <a:xfrm>
            <a:off x="5021824" y="4661881"/>
            <a:ext cx="10834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KSAMS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149135" y="4556289"/>
            <a:ext cx="160632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UCPath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Security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Admin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28298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Introductions </a:t>
            </a:r>
          </a:p>
        </p:txBody>
      </p:sp>
      <p:sp>
        <p:nvSpPr>
          <p:cNvPr id="30" name="Content Placeholder 10">
            <a:extLst>
              <a:ext uri="{FF2B5EF4-FFF2-40B4-BE49-F238E27FC236}">
                <a16:creationId xmlns:a16="http://schemas.microsoft.com/office/drawing/2014/main" id="{64D8B349-E49A-4ED9-B40B-47541CC21A91}"/>
              </a:ext>
            </a:extLst>
          </p:cNvPr>
          <p:cNvSpPr txBox="1">
            <a:spLocks/>
          </p:cNvSpPr>
          <p:nvPr/>
        </p:nvSpPr>
        <p:spPr>
          <a:xfrm>
            <a:off x="1286688" y="1624929"/>
            <a:ext cx="6444824" cy="45900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buNone/>
            </a:pPr>
            <a:r>
              <a:rPr lang="en-US" dirty="0"/>
              <a:t>Nasser Khan</a:t>
            </a:r>
          </a:p>
          <a:p>
            <a:pPr marL="400050" lvl="1" indent="0">
              <a:buNone/>
            </a:pPr>
            <a:r>
              <a:rPr lang="en-US" sz="2400" dirty="0"/>
              <a:t>UCI UCPath Security </a:t>
            </a:r>
            <a:r>
              <a:rPr lang="en-US" sz="2400" dirty="0" smtClean="0"/>
              <a:t>Lead</a:t>
            </a:r>
            <a:endParaRPr lang="en-US" sz="2400" dirty="0"/>
          </a:p>
          <a:p>
            <a:pPr marL="0" indent="0">
              <a:buNone/>
            </a:pPr>
            <a:endParaRPr lang="en-US" sz="2800" dirty="0"/>
          </a:p>
          <a:p>
            <a:pPr lvl="1"/>
            <a:r>
              <a:rPr lang="en-US" sz="2400" dirty="0"/>
              <a:t>UCOP-UCPath PMO: 4 years, </a:t>
            </a:r>
            <a:r>
              <a:rPr lang="en-US" sz="2400" dirty="0" smtClean="0"/>
              <a:t>@ UCI since Jan </a:t>
            </a:r>
            <a:r>
              <a:rPr lang="en-US" sz="2400" dirty="0"/>
              <a:t>‘20</a:t>
            </a:r>
          </a:p>
          <a:p>
            <a:pPr lvl="1"/>
            <a:r>
              <a:rPr lang="en-US" sz="2400" dirty="0"/>
              <a:t>Over 20 years of Functional PeopleSoft HCM &amp; Security Experience</a:t>
            </a:r>
          </a:p>
          <a:p>
            <a:pPr lvl="1"/>
            <a:r>
              <a:rPr lang="en-US" sz="2400" dirty="0"/>
              <a:t>Certified Information Systems </a:t>
            </a:r>
            <a:r>
              <a:rPr lang="en-US" sz="2400" dirty="0" smtClean="0"/>
              <a:t>Auditor (CISA)</a:t>
            </a:r>
            <a:endParaRPr lang="en-US" sz="2400" dirty="0"/>
          </a:p>
          <a:p>
            <a:pPr lvl="1"/>
            <a:r>
              <a:rPr lang="en-US" sz="2400" dirty="0"/>
              <a:t>Certified PeopleSoft HCM Consultant</a:t>
            </a:r>
          </a:p>
          <a:p>
            <a:pPr lvl="1"/>
            <a:r>
              <a:rPr lang="en-US" sz="2400" dirty="0"/>
              <a:t>Security &amp; Risk Management Architect</a:t>
            </a:r>
          </a:p>
        </p:txBody>
      </p:sp>
      <p:sp>
        <p:nvSpPr>
          <p:cNvPr id="31" name="Text Placeholder 9">
            <a:extLst>
              <a:ext uri="{FF2B5EF4-FFF2-40B4-BE49-F238E27FC236}">
                <a16:creationId xmlns:a16="http://schemas.microsoft.com/office/drawing/2014/main" id="{C0AB1E34-A437-44B5-9CAA-AA0C7AFB5313}"/>
              </a:ext>
            </a:extLst>
          </p:cNvPr>
          <p:cNvSpPr txBox="1">
            <a:spLocks/>
          </p:cNvSpPr>
          <p:nvPr/>
        </p:nvSpPr>
        <p:spPr>
          <a:xfrm>
            <a:off x="2534676" y="1083542"/>
            <a:ext cx="4114800" cy="623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1F497D"/>
              </a:buClr>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Instructor</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6000"/>
                    </a14:imgEffect>
                  </a14:imgLayer>
                </a14:imgProps>
              </a:ext>
              <a:ext uri="{28A0092B-C50C-407E-A947-70E740481C1C}">
                <a14:useLocalDpi xmlns:a14="http://schemas.microsoft.com/office/drawing/2010/main" val="0"/>
              </a:ext>
            </a:extLst>
          </a:blip>
          <a:stretch>
            <a:fillRect/>
          </a:stretch>
        </p:blipFill>
        <p:spPr>
          <a:xfrm>
            <a:off x="8489128" y="1083542"/>
            <a:ext cx="2088702" cy="1892007"/>
          </a:xfrm>
          <a:prstGeom prst="rect">
            <a:avLst/>
          </a:prstGeom>
        </p:spPr>
      </p:pic>
    </p:spTree>
    <p:custDataLst>
      <p:tags r:id="rId1"/>
    </p:custDataLst>
    <p:extLst>
      <p:ext uri="{BB962C8B-B14F-4D97-AF65-F5344CB8AC3E}">
        <p14:creationId xmlns:p14="http://schemas.microsoft.com/office/powerpoint/2010/main" val="2520862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Participants of User Access Process</a:t>
            </a:r>
            <a:endParaRPr lang="en-US" dirty="0"/>
          </a:p>
        </p:txBody>
      </p:sp>
      <p:grpSp>
        <p:nvGrpSpPr>
          <p:cNvPr id="4" name="Group 3" descr="leaf shapes">
            <a:extLst>
              <a:ext uri="{FF2B5EF4-FFF2-40B4-BE49-F238E27FC236}">
                <a16:creationId xmlns:a16="http://schemas.microsoft.com/office/drawing/2014/main" id="{A44CCE19-666C-477E-BBAA-4B562FA10AAD}"/>
              </a:ext>
            </a:extLst>
          </p:cNvPr>
          <p:cNvGrpSpPr/>
          <p:nvPr/>
        </p:nvGrpSpPr>
        <p:grpSpPr>
          <a:xfrm>
            <a:off x="3560763" y="1504948"/>
            <a:ext cx="4609570" cy="4328582"/>
            <a:chOff x="2036763" y="5297658"/>
            <a:chExt cx="2128838" cy="1984204"/>
          </a:xfrm>
        </p:grpSpPr>
        <p:sp>
          <p:nvSpPr>
            <p:cNvPr id="5" name="Freeform 92">
              <a:extLst>
                <a:ext uri="{FF2B5EF4-FFF2-40B4-BE49-F238E27FC236}">
                  <a16:creationId xmlns:a16="http://schemas.microsoft.com/office/drawing/2014/main" id="{1EB4FCCD-7559-419A-BEDC-15B80B7BB214}"/>
                </a:ext>
                <a:ext uri="{C183D7F6-B498-43B3-948B-1728B52AA6E4}">
                  <adec:decorative xmlns:adec="http://schemas.microsoft.com/office/drawing/2017/decorative" xmlns="" val="1"/>
                </a:ext>
              </a:extLst>
            </p:cNvPr>
            <p:cNvSpPr>
              <a:spLocks/>
            </p:cNvSpPr>
            <p:nvPr/>
          </p:nvSpPr>
          <p:spPr bwMode="auto">
            <a:xfrm>
              <a:off x="3232151" y="6534149"/>
              <a:ext cx="747713" cy="747713"/>
            </a:xfrm>
            <a:custGeom>
              <a:avLst/>
              <a:gdLst>
                <a:gd name="T0" fmla="*/ 0 w 235"/>
                <a:gd name="T1" fmla="*/ 118 h 235"/>
                <a:gd name="T2" fmla="*/ 0 w 235"/>
                <a:gd name="T3" fmla="*/ 0 h 235"/>
                <a:gd name="T4" fmla="*/ 118 w 235"/>
                <a:gd name="T5" fmla="*/ 0 h 235"/>
                <a:gd name="T6" fmla="*/ 235 w 235"/>
                <a:gd name="T7" fmla="*/ 118 h 235"/>
                <a:gd name="T8" fmla="*/ 118 w 235"/>
                <a:gd name="T9" fmla="*/ 235 h 235"/>
                <a:gd name="T10" fmla="*/ 0 w 235"/>
                <a:gd name="T11" fmla="*/ 118 h 235"/>
              </a:gdLst>
              <a:ahLst/>
              <a:cxnLst>
                <a:cxn ang="0">
                  <a:pos x="T0" y="T1"/>
                </a:cxn>
                <a:cxn ang="0">
                  <a:pos x="T2" y="T3"/>
                </a:cxn>
                <a:cxn ang="0">
                  <a:pos x="T4" y="T5"/>
                </a:cxn>
                <a:cxn ang="0">
                  <a:pos x="T6" y="T7"/>
                </a:cxn>
                <a:cxn ang="0">
                  <a:pos x="T8" y="T9"/>
                </a:cxn>
                <a:cxn ang="0">
                  <a:pos x="T10" y="T11"/>
                </a:cxn>
              </a:cxnLst>
              <a:rect l="0" t="0" r="r" b="b"/>
              <a:pathLst>
                <a:path w="235" h="235">
                  <a:moveTo>
                    <a:pt x="0" y="118"/>
                  </a:moveTo>
                  <a:cubicBezTo>
                    <a:pt x="0" y="85"/>
                    <a:pt x="0" y="0"/>
                    <a:pt x="0" y="0"/>
                  </a:cubicBezTo>
                  <a:cubicBezTo>
                    <a:pt x="0" y="0"/>
                    <a:pt x="85" y="0"/>
                    <a:pt x="118" y="0"/>
                  </a:cubicBezTo>
                  <a:cubicBezTo>
                    <a:pt x="182" y="0"/>
                    <a:pt x="235" y="53"/>
                    <a:pt x="235" y="118"/>
                  </a:cubicBezTo>
                  <a:cubicBezTo>
                    <a:pt x="235" y="182"/>
                    <a:pt x="182" y="235"/>
                    <a:pt x="118" y="235"/>
                  </a:cubicBezTo>
                  <a:cubicBezTo>
                    <a:pt x="53" y="235"/>
                    <a:pt x="0" y="182"/>
                    <a:pt x="0" y="11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96">
              <a:extLst>
                <a:ext uri="{FF2B5EF4-FFF2-40B4-BE49-F238E27FC236}">
                  <a16:creationId xmlns:a16="http://schemas.microsoft.com/office/drawing/2014/main" id="{C894DC7F-01FE-419A-8D2B-44CAC6EE6425}"/>
                </a:ext>
                <a:ext uri="{C183D7F6-B498-43B3-948B-1728B52AA6E4}">
                  <adec:decorative xmlns:adec="http://schemas.microsoft.com/office/drawing/2017/decorative" xmlns="" val="1"/>
                </a:ext>
              </a:extLst>
            </p:cNvPr>
            <p:cNvSpPr>
              <a:spLocks/>
            </p:cNvSpPr>
            <p:nvPr/>
          </p:nvSpPr>
          <p:spPr bwMode="auto">
            <a:xfrm>
              <a:off x="3232151" y="5565775"/>
              <a:ext cx="933450" cy="930275"/>
            </a:xfrm>
            <a:custGeom>
              <a:avLst/>
              <a:gdLst>
                <a:gd name="T0" fmla="*/ 0 w 294"/>
                <a:gd name="T1" fmla="*/ 147 h 294"/>
                <a:gd name="T2" fmla="*/ 0 w 294"/>
                <a:gd name="T3" fmla="*/ 294 h 294"/>
                <a:gd name="T4" fmla="*/ 147 w 294"/>
                <a:gd name="T5" fmla="*/ 294 h 294"/>
                <a:gd name="T6" fmla="*/ 294 w 294"/>
                <a:gd name="T7" fmla="*/ 147 h 294"/>
                <a:gd name="T8" fmla="*/ 147 w 294"/>
                <a:gd name="T9" fmla="*/ 0 h 294"/>
                <a:gd name="T10" fmla="*/ 0 w 294"/>
                <a:gd name="T11" fmla="*/ 147 h 294"/>
              </a:gdLst>
              <a:ahLst/>
              <a:cxnLst>
                <a:cxn ang="0">
                  <a:pos x="T0" y="T1"/>
                </a:cxn>
                <a:cxn ang="0">
                  <a:pos x="T2" y="T3"/>
                </a:cxn>
                <a:cxn ang="0">
                  <a:pos x="T4" y="T5"/>
                </a:cxn>
                <a:cxn ang="0">
                  <a:pos x="T6" y="T7"/>
                </a:cxn>
                <a:cxn ang="0">
                  <a:pos x="T8" y="T9"/>
                </a:cxn>
                <a:cxn ang="0">
                  <a:pos x="T10" y="T11"/>
                </a:cxn>
              </a:cxnLst>
              <a:rect l="0" t="0" r="r" b="b"/>
              <a:pathLst>
                <a:path w="294" h="294">
                  <a:moveTo>
                    <a:pt x="0" y="147"/>
                  </a:moveTo>
                  <a:cubicBezTo>
                    <a:pt x="0" y="187"/>
                    <a:pt x="0" y="294"/>
                    <a:pt x="0" y="294"/>
                  </a:cubicBezTo>
                  <a:cubicBezTo>
                    <a:pt x="0" y="294"/>
                    <a:pt x="107" y="294"/>
                    <a:pt x="147" y="294"/>
                  </a:cubicBezTo>
                  <a:cubicBezTo>
                    <a:pt x="228" y="294"/>
                    <a:pt x="294" y="228"/>
                    <a:pt x="294" y="147"/>
                  </a:cubicBezTo>
                  <a:cubicBezTo>
                    <a:pt x="294" y="66"/>
                    <a:pt x="228" y="0"/>
                    <a:pt x="147" y="0"/>
                  </a:cubicBezTo>
                  <a:cubicBezTo>
                    <a:pt x="66" y="0"/>
                    <a:pt x="0" y="66"/>
                    <a:pt x="0" y="147"/>
                  </a:cubicBezTo>
                  <a:close/>
                </a:path>
              </a:pathLst>
            </a:custGeom>
            <a:solidFill>
              <a:srgbClr val="C5BEB5"/>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DSA</a:t>
              </a:r>
            </a:p>
          </p:txBody>
        </p:sp>
        <p:sp>
          <p:nvSpPr>
            <p:cNvPr id="7" name="Freeform 100">
              <a:extLst>
                <a:ext uri="{FF2B5EF4-FFF2-40B4-BE49-F238E27FC236}">
                  <a16:creationId xmlns:a16="http://schemas.microsoft.com/office/drawing/2014/main" id="{033106D5-7F80-44DA-8ADD-FFBD02B56E5E}"/>
                </a:ext>
                <a:ext uri="{C183D7F6-B498-43B3-948B-1728B52AA6E4}">
                  <adec:decorative xmlns:adec="http://schemas.microsoft.com/office/drawing/2017/decorative" xmlns="" val="1"/>
                </a:ext>
              </a:extLst>
            </p:cNvPr>
            <p:cNvSpPr>
              <a:spLocks/>
            </p:cNvSpPr>
            <p:nvPr/>
          </p:nvSpPr>
          <p:spPr bwMode="auto">
            <a:xfrm>
              <a:off x="2036763" y="5297658"/>
              <a:ext cx="1155700" cy="1155700"/>
            </a:xfrm>
            <a:custGeom>
              <a:avLst/>
              <a:gdLst>
                <a:gd name="T0" fmla="*/ 367 w 367"/>
                <a:gd name="T1" fmla="*/ 183 h 367"/>
                <a:gd name="T2" fmla="*/ 367 w 367"/>
                <a:gd name="T3" fmla="*/ 367 h 367"/>
                <a:gd name="T4" fmla="*/ 184 w 367"/>
                <a:gd name="T5" fmla="*/ 367 h 367"/>
                <a:gd name="T6" fmla="*/ 0 w 367"/>
                <a:gd name="T7" fmla="*/ 183 h 367"/>
                <a:gd name="T8" fmla="*/ 184 w 367"/>
                <a:gd name="T9" fmla="*/ 0 h 367"/>
                <a:gd name="T10" fmla="*/ 367 w 367"/>
                <a:gd name="T11" fmla="*/ 183 h 367"/>
              </a:gdLst>
              <a:ahLst/>
              <a:cxnLst>
                <a:cxn ang="0">
                  <a:pos x="T0" y="T1"/>
                </a:cxn>
                <a:cxn ang="0">
                  <a:pos x="T2" y="T3"/>
                </a:cxn>
                <a:cxn ang="0">
                  <a:pos x="T4" y="T5"/>
                </a:cxn>
                <a:cxn ang="0">
                  <a:pos x="T6" y="T7"/>
                </a:cxn>
                <a:cxn ang="0">
                  <a:pos x="T8" y="T9"/>
                </a:cxn>
                <a:cxn ang="0">
                  <a:pos x="T10" y="T11"/>
                </a:cxn>
              </a:cxnLst>
              <a:rect l="0" t="0" r="r" b="b"/>
              <a:pathLst>
                <a:path w="367" h="367">
                  <a:moveTo>
                    <a:pt x="367" y="183"/>
                  </a:moveTo>
                  <a:cubicBezTo>
                    <a:pt x="367" y="234"/>
                    <a:pt x="367" y="367"/>
                    <a:pt x="367" y="367"/>
                  </a:cubicBezTo>
                  <a:cubicBezTo>
                    <a:pt x="367" y="367"/>
                    <a:pt x="234" y="367"/>
                    <a:pt x="184" y="367"/>
                  </a:cubicBezTo>
                  <a:cubicBezTo>
                    <a:pt x="82" y="367"/>
                    <a:pt x="0" y="284"/>
                    <a:pt x="0" y="183"/>
                  </a:cubicBezTo>
                  <a:cubicBezTo>
                    <a:pt x="0" y="82"/>
                    <a:pt x="82" y="0"/>
                    <a:pt x="184" y="0"/>
                  </a:cubicBezTo>
                  <a:cubicBezTo>
                    <a:pt x="285" y="0"/>
                    <a:pt x="367" y="82"/>
                    <a:pt x="367" y="183"/>
                  </a:cubicBezTo>
                  <a:close/>
                </a:path>
              </a:pathLst>
            </a:custGeom>
            <a:solidFill>
              <a:srgbClr val="C5BEB5"/>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Supervisor</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04">
              <a:extLst>
                <a:ext uri="{FF2B5EF4-FFF2-40B4-BE49-F238E27FC236}">
                  <a16:creationId xmlns:a16="http://schemas.microsoft.com/office/drawing/2014/main" id="{7BF6BAAA-A88D-46CE-9F02-2F0971553AA4}"/>
                </a:ext>
                <a:ext uri="{C183D7F6-B498-43B3-948B-1728B52AA6E4}">
                  <adec:decorative xmlns:adec="http://schemas.microsoft.com/office/drawing/2017/decorative" xmlns="" val="1"/>
                </a:ext>
              </a:extLst>
            </p:cNvPr>
            <p:cNvSpPr>
              <a:spLocks/>
            </p:cNvSpPr>
            <p:nvPr/>
          </p:nvSpPr>
          <p:spPr bwMode="auto">
            <a:xfrm>
              <a:off x="2598738" y="6534149"/>
              <a:ext cx="593725" cy="604838"/>
            </a:xfrm>
            <a:custGeom>
              <a:avLst/>
              <a:gdLst>
                <a:gd name="T0" fmla="*/ 188 w 188"/>
                <a:gd name="T1" fmla="*/ 94 h 188"/>
                <a:gd name="T2" fmla="*/ 188 w 188"/>
                <a:gd name="T3" fmla="*/ 0 h 188"/>
                <a:gd name="T4" fmla="*/ 94 w 188"/>
                <a:gd name="T5" fmla="*/ 0 h 188"/>
                <a:gd name="T6" fmla="*/ 0 w 188"/>
                <a:gd name="T7" fmla="*/ 94 h 188"/>
                <a:gd name="T8" fmla="*/ 94 w 188"/>
                <a:gd name="T9" fmla="*/ 188 h 188"/>
                <a:gd name="T10" fmla="*/ 188 w 188"/>
                <a:gd name="T11" fmla="*/ 94 h 188"/>
              </a:gdLst>
              <a:ahLst/>
              <a:cxnLst>
                <a:cxn ang="0">
                  <a:pos x="T0" y="T1"/>
                </a:cxn>
                <a:cxn ang="0">
                  <a:pos x="T2" y="T3"/>
                </a:cxn>
                <a:cxn ang="0">
                  <a:pos x="T4" y="T5"/>
                </a:cxn>
                <a:cxn ang="0">
                  <a:pos x="T6" y="T7"/>
                </a:cxn>
                <a:cxn ang="0">
                  <a:pos x="T8" y="T9"/>
                </a:cxn>
                <a:cxn ang="0">
                  <a:pos x="T10" y="T11"/>
                </a:cxn>
              </a:cxnLst>
              <a:rect l="0" t="0" r="r" b="b"/>
              <a:pathLst>
                <a:path w="188" h="188">
                  <a:moveTo>
                    <a:pt x="188" y="94"/>
                  </a:moveTo>
                  <a:cubicBezTo>
                    <a:pt x="188" y="68"/>
                    <a:pt x="188" y="0"/>
                    <a:pt x="188" y="0"/>
                  </a:cubicBezTo>
                  <a:cubicBezTo>
                    <a:pt x="188" y="0"/>
                    <a:pt x="120" y="0"/>
                    <a:pt x="94" y="0"/>
                  </a:cubicBezTo>
                  <a:cubicBezTo>
                    <a:pt x="42" y="0"/>
                    <a:pt x="0" y="42"/>
                    <a:pt x="0" y="94"/>
                  </a:cubicBezTo>
                  <a:cubicBezTo>
                    <a:pt x="0" y="146"/>
                    <a:pt x="42" y="188"/>
                    <a:pt x="94" y="188"/>
                  </a:cubicBezTo>
                  <a:cubicBezTo>
                    <a:pt x="146" y="188"/>
                    <a:pt x="188" y="146"/>
                    <a:pt x="188" y="94"/>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TextBox 8"/>
          <p:cNvSpPr txBox="1"/>
          <p:nvPr/>
        </p:nvSpPr>
        <p:spPr>
          <a:xfrm>
            <a:off x="5021824" y="4661881"/>
            <a:ext cx="10834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KSAMS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149135" y="4202379"/>
            <a:ext cx="1606329"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UCPath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Security </a:t>
            </a:r>
            <a:endParaRPr kumimoji="0" lang="en-US" sz="18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Admin Reviews </a:t>
            </a:r>
            <a:br>
              <a:rPr kumimoji="0" lang="en-US" sz="1800" b="0" i="0" u="none" strike="noStrike" kern="1200" cap="none" spc="0" normalizeH="0" baseline="0" noProof="0" dirty="0" smtClean="0">
                <a:ln>
                  <a:noFill/>
                </a:ln>
                <a:solidFill>
                  <a:prstClr val="white"/>
                </a:solidFill>
                <a:effectLst/>
                <a:uLnTx/>
                <a:uFillTx/>
                <a:latin typeface="Calibri"/>
                <a:ea typeface="+mn-ea"/>
                <a:cs typeface="+mn-cs"/>
              </a:rPr>
            </a:br>
            <a:r>
              <a:rPr kumimoji="0" lang="en-US" sz="1800" b="1" i="0" u="none" strike="noStrike" kern="1200" cap="none" spc="0" normalizeH="0" baseline="0" noProof="0" dirty="0" smtClean="0">
                <a:ln>
                  <a:noFill/>
                </a:ln>
                <a:solidFill>
                  <a:srgbClr val="FFD200"/>
                </a:solidFill>
                <a:effectLst/>
                <a:uLnTx/>
                <a:uFillTx/>
                <a:latin typeface="Calibri"/>
                <a:ea typeface="+mn-ea"/>
                <a:cs typeface="+mn-cs"/>
              </a:rPr>
              <a:t>Process Compliance</a:t>
            </a:r>
            <a:endParaRPr kumimoji="0" lang="en-US" sz="1800" b="1" i="0" u="none" strike="noStrike" kern="1200" cap="none" spc="0" normalizeH="0" baseline="0" noProof="0" dirty="0">
              <a:ln>
                <a:noFill/>
              </a:ln>
              <a:solidFill>
                <a:srgbClr val="FFD200"/>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7430059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Participants of User Access Process</a:t>
            </a:r>
            <a:endParaRPr lang="en-US" dirty="0"/>
          </a:p>
        </p:txBody>
      </p:sp>
      <p:grpSp>
        <p:nvGrpSpPr>
          <p:cNvPr id="4" name="Group 3" descr="leaf shapes">
            <a:extLst>
              <a:ext uri="{FF2B5EF4-FFF2-40B4-BE49-F238E27FC236}">
                <a16:creationId xmlns:a16="http://schemas.microsoft.com/office/drawing/2014/main" id="{A44CCE19-666C-477E-BBAA-4B562FA10AAD}"/>
              </a:ext>
            </a:extLst>
          </p:cNvPr>
          <p:cNvGrpSpPr/>
          <p:nvPr/>
        </p:nvGrpSpPr>
        <p:grpSpPr>
          <a:xfrm>
            <a:off x="3560763" y="1504948"/>
            <a:ext cx="4609570" cy="4328582"/>
            <a:chOff x="2036763" y="5297658"/>
            <a:chExt cx="2128838" cy="1984204"/>
          </a:xfrm>
        </p:grpSpPr>
        <p:sp>
          <p:nvSpPr>
            <p:cNvPr id="5" name="Freeform 92">
              <a:extLst>
                <a:ext uri="{FF2B5EF4-FFF2-40B4-BE49-F238E27FC236}">
                  <a16:creationId xmlns:a16="http://schemas.microsoft.com/office/drawing/2014/main" id="{1EB4FCCD-7559-419A-BEDC-15B80B7BB214}"/>
                </a:ext>
                <a:ext uri="{C183D7F6-B498-43B3-948B-1728B52AA6E4}">
                  <adec:decorative xmlns:adec="http://schemas.microsoft.com/office/drawing/2017/decorative" xmlns="" val="1"/>
                </a:ext>
              </a:extLst>
            </p:cNvPr>
            <p:cNvSpPr>
              <a:spLocks/>
            </p:cNvSpPr>
            <p:nvPr/>
          </p:nvSpPr>
          <p:spPr bwMode="auto">
            <a:xfrm>
              <a:off x="3232151" y="6534149"/>
              <a:ext cx="747713" cy="747713"/>
            </a:xfrm>
            <a:custGeom>
              <a:avLst/>
              <a:gdLst>
                <a:gd name="T0" fmla="*/ 0 w 235"/>
                <a:gd name="T1" fmla="*/ 118 h 235"/>
                <a:gd name="T2" fmla="*/ 0 w 235"/>
                <a:gd name="T3" fmla="*/ 0 h 235"/>
                <a:gd name="T4" fmla="*/ 118 w 235"/>
                <a:gd name="T5" fmla="*/ 0 h 235"/>
                <a:gd name="T6" fmla="*/ 235 w 235"/>
                <a:gd name="T7" fmla="*/ 118 h 235"/>
                <a:gd name="T8" fmla="*/ 118 w 235"/>
                <a:gd name="T9" fmla="*/ 235 h 235"/>
                <a:gd name="T10" fmla="*/ 0 w 235"/>
                <a:gd name="T11" fmla="*/ 118 h 235"/>
              </a:gdLst>
              <a:ahLst/>
              <a:cxnLst>
                <a:cxn ang="0">
                  <a:pos x="T0" y="T1"/>
                </a:cxn>
                <a:cxn ang="0">
                  <a:pos x="T2" y="T3"/>
                </a:cxn>
                <a:cxn ang="0">
                  <a:pos x="T4" y="T5"/>
                </a:cxn>
                <a:cxn ang="0">
                  <a:pos x="T6" y="T7"/>
                </a:cxn>
                <a:cxn ang="0">
                  <a:pos x="T8" y="T9"/>
                </a:cxn>
                <a:cxn ang="0">
                  <a:pos x="T10" y="T11"/>
                </a:cxn>
              </a:cxnLst>
              <a:rect l="0" t="0" r="r" b="b"/>
              <a:pathLst>
                <a:path w="235" h="235">
                  <a:moveTo>
                    <a:pt x="0" y="118"/>
                  </a:moveTo>
                  <a:cubicBezTo>
                    <a:pt x="0" y="85"/>
                    <a:pt x="0" y="0"/>
                    <a:pt x="0" y="0"/>
                  </a:cubicBezTo>
                  <a:cubicBezTo>
                    <a:pt x="0" y="0"/>
                    <a:pt x="85" y="0"/>
                    <a:pt x="118" y="0"/>
                  </a:cubicBezTo>
                  <a:cubicBezTo>
                    <a:pt x="182" y="0"/>
                    <a:pt x="235" y="53"/>
                    <a:pt x="235" y="118"/>
                  </a:cubicBezTo>
                  <a:cubicBezTo>
                    <a:pt x="235" y="182"/>
                    <a:pt x="182" y="235"/>
                    <a:pt x="118" y="235"/>
                  </a:cubicBezTo>
                  <a:cubicBezTo>
                    <a:pt x="53" y="235"/>
                    <a:pt x="0" y="182"/>
                    <a:pt x="0" y="118"/>
                  </a:cubicBezTo>
                  <a:close/>
                </a:path>
              </a:pathLst>
            </a:custGeom>
            <a:solidFill>
              <a:srgbClr val="C5BEB5"/>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96">
              <a:extLst>
                <a:ext uri="{FF2B5EF4-FFF2-40B4-BE49-F238E27FC236}">
                  <a16:creationId xmlns:a16="http://schemas.microsoft.com/office/drawing/2014/main" id="{C894DC7F-01FE-419A-8D2B-44CAC6EE6425}"/>
                </a:ext>
                <a:ext uri="{C183D7F6-B498-43B3-948B-1728B52AA6E4}">
                  <adec:decorative xmlns:adec="http://schemas.microsoft.com/office/drawing/2017/decorative" xmlns="" val="1"/>
                </a:ext>
              </a:extLst>
            </p:cNvPr>
            <p:cNvSpPr>
              <a:spLocks/>
            </p:cNvSpPr>
            <p:nvPr/>
          </p:nvSpPr>
          <p:spPr bwMode="auto">
            <a:xfrm>
              <a:off x="3232151" y="5565775"/>
              <a:ext cx="933450" cy="930275"/>
            </a:xfrm>
            <a:custGeom>
              <a:avLst/>
              <a:gdLst>
                <a:gd name="T0" fmla="*/ 0 w 294"/>
                <a:gd name="T1" fmla="*/ 147 h 294"/>
                <a:gd name="T2" fmla="*/ 0 w 294"/>
                <a:gd name="T3" fmla="*/ 294 h 294"/>
                <a:gd name="T4" fmla="*/ 147 w 294"/>
                <a:gd name="T5" fmla="*/ 294 h 294"/>
                <a:gd name="T6" fmla="*/ 294 w 294"/>
                <a:gd name="T7" fmla="*/ 147 h 294"/>
                <a:gd name="T8" fmla="*/ 147 w 294"/>
                <a:gd name="T9" fmla="*/ 0 h 294"/>
                <a:gd name="T10" fmla="*/ 0 w 294"/>
                <a:gd name="T11" fmla="*/ 147 h 294"/>
              </a:gdLst>
              <a:ahLst/>
              <a:cxnLst>
                <a:cxn ang="0">
                  <a:pos x="T0" y="T1"/>
                </a:cxn>
                <a:cxn ang="0">
                  <a:pos x="T2" y="T3"/>
                </a:cxn>
                <a:cxn ang="0">
                  <a:pos x="T4" y="T5"/>
                </a:cxn>
                <a:cxn ang="0">
                  <a:pos x="T6" y="T7"/>
                </a:cxn>
                <a:cxn ang="0">
                  <a:pos x="T8" y="T9"/>
                </a:cxn>
                <a:cxn ang="0">
                  <a:pos x="T10" y="T11"/>
                </a:cxn>
              </a:cxnLst>
              <a:rect l="0" t="0" r="r" b="b"/>
              <a:pathLst>
                <a:path w="294" h="294">
                  <a:moveTo>
                    <a:pt x="0" y="147"/>
                  </a:moveTo>
                  <a:cubicBezTo>
                    <a:pt x="0" y="187"/>
                    <a:pt x="0" y="294"/>
                    <a:pt x="0" y="294"/>
                  </a:cubicBezTo>
                  <a:cubicBezTo>
                    <a:pt x="0" y="294"/>
                    <a:pt x="107" y="294"/>
                    <a:pt x="147" y="294"/>
                  </a:cubicBezTo>
                  <a:cubicBezTo>
                    <a:pt x="228" y="294"/>
                    <a:pt x="294" y="228"/>
                    <a:pt x="294" y="147"/>
                  </a:cubicBezTo>
                  <a:cubicBezTo>
                    <a:pt x="294" y="66"/>
                    <a:pt x="228" y="0"/>
                    <a:pt x="147" y="0"/>
                  </a:cubicBezTo>
                  <a:cubicBezTo>
                    <a:pt x="66" y="0"/>
                    <a:pt x="0" y="66"/>
                    <a:pt x="0" y="147"/>
                  </a:cubicBezTo>
                  <a:close/>
                </a:path>
              </a:pathLst>
            </a:custGeom>
            <a:solidFill>
              <a:srgbClr val="C5BEB5"/>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DSA</a:t>
              </a:r>
            </a:p>
          </p:txBody>
        </p:sp>
        <p:sp>
          <p:nvSpPr>
            <p:cNvPr id="7" name="Freeform 100">
              <a:extLst>
                <a:ext uri="{FF2B5EF4-FFF2-40B4-BE49-F238E27FC236}">
                  <a16:creationId xmlns:a16="http://schemas.microsoft.com/office/drawing/2014/main" id="{033106D5-7F80-44DA-8ADD-FFBD02B56E5E}"/>
                </a:ext>
                <a:ext uri="{C183D7F6-B498-43B3-948B-1728B52AA6E4}">
                  <adec:decorative xmlns:adec="http://schemas.microsoft.com/office/drawing/2017/decorative" xmlns="" val="1"/>
                </a:ext>
              </a:extLst>
            </p:cNvPr>
            <p:cNvSpPr>
              <a:spLocks/>
            </p:cNvSpPr>
            <p:nvPr/>
          </p:nvSpPr>
          <p:spPr bwMode="auto">
            <a:xfrm>
              <a:off x="2036763" y="5297658"/>
              <a:ext cx="1155700" cy="1155700"/>
            </a:xfrm>
            <a:custGeom>
              <a:avLst/>
              <a:gdLst>
                <a:gd name="T0" fmla="*/ 367 w 367"/>
                <a:gd name="T1" fmla="*/ 183 h 367"/>
                <a:gd name="T2" fmla="*/ 367 w 367"/>
                <a:gd name="T3" fmla="*/ 367 h 367"/>
                <a:gd name="T4" fmla="*/ 184 w 367"/>
                <a:gd name="T5" fmla="*/ 367 h 367"/>
                <a:gd name="T6" fmla="*/ 0 w 367"/>
                <a:gd name="T7" fmla="*/ 183 h 367"/>
                <a:gd name="T8" fmla="*/ 184 w 367"/>
                <a:gd name="T9" fmla="*/ 0 h 367"/>
                <a:gd name="T10" fmla="*/ 367 w 367"/>
                <a:gd name="T11" fmla="*/ 183 h 367"/>
              </a:gdLst>
              <a:ahLst/>
              <a:cxnLst>
                <a:cxn ang="0">
                  <a:pos x="T0" y="T1"/>
                </a:cxn>
                <a:cxn ang="0">
                  <a:pos x="T2" y="T3"/>
                </a:cxn>
                <a:cxn ang="0">
                  <a:pos x="T4" y="T5"/>
                </a:cxn>
                <a:cxn ang="0">
                  <a:pos x="T6" y="T7"/>
                </a:cxn>
                <a:cxn ang="0">
                  <a:pos x="T8" y="T9"/>
                </a:cxn>
                <a:cxn ang="0">
                  <a:pos x="T10" y="T11"/>
                </a:cxn>
              </a:cxnLst>
              <a:rect l="0" t="0" r="r" b="b"/>
              <a:pathLst>
                <a:path w="367" h="367">
                  <a:moveTo>
                    <a:pt x="367" y="183"/>
                  </a:moveTo>
                  <a:cubicBezTo>
                    <a:pt x="367" y="234"/>
                    <a:pt x="367" y="367"/>
                    <a:pt x="367" y="367"/>
                  </a:cubicBezTo>
                  <a:cubicBezTo>
                    <a:pt x="367" y="367"/>
                    <a:pt x="234" y="367"/>
                    <a:pt x="184" y="367"/>
                  </a:cubicBezTo>
                  <a:cubicBezTo>
                    <a:pt x="82" y="367"/>
                    <a:pt x="0" y="284"/>
                    <a:pt x="0" y="183"/>
                  </a:cubicBezTo>
                  <a:cubicBezTo>
                    <a:pt x="0" y="82"/>
                    <a:pt x="82" y="0"/>
                    <a:pt x="184" y="0"/>
                  </a:cubicBezTo>
                  <a:cubicBezTo>
                    <a:pt x="285" y="0"/>
                    <a:pt x="367" y="82"/>
                    <a:pt x="367" y="183"/>
                  </a:cubicBezTo>
                  <a:close/>
                </a:path>
              </a:pathLst>
            </a:custGeom>
            <a:solidFill>
              <a:srgbClr val="C5BEB5"/>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Supervisor</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104">
              <a:extLst>
                <a:ext uri="{FF2B5EF4-FFF2-40B4-BE49-F238E27FC236}">
                  <a16:creationId xmlns:a16="http://schemas.microsoft.com/office/drawing/2014/main" id="{7BF6BAAA-A88D-46CE-9F02-2F0971553AA4}"/>
                </a:ext>
                <a:ext uri="{C183D7F6-B498-43B3-948B-1728B52AA6E4}">
                  <adec:decorative xmlns:adec="http://schemas.microsoft.com/office/drawing/2017/decorative" xmlns="" val="1"/>
                </a:ext>
              </a:extLst>
            </p:cNvPr>
            <p:cNvSpPr>
              <a:spLocks/>
            </p:cNvSpPr>
            <p:nvPr/>
          </p:nvSpPr>
          <p:spPr bwMode="auto">
            <a:xfrm>
              <a:off x="2598738" y="6534149"/>
              <a:ext cx="593725" cy="604838"/>
            </a:xfrm>
            <a:custGeom>
              <a:avLst/>
              <a:gdLst>
                <a:gd name="T0" fmla="*/ 188 w 188"/>
                <a:gd name="T1" fmla="*/ 94 h 188"/>
                <a:gd name="T2" fmla="*/ 188 w 188"/>
                <a:gd name="T3" fmla="*/ 0 h 188"/>
                <a:gd name="T4" fmla="*/ 94 w 188"/>
                <a:gd name="T5" fmla="*/ 0 h 188"/>
                <a:gd name="T6" fmla="*/ 0 w 188"/>
                <a:gd name="T7" fmla="*/ 94 h 188"/>
                <a:gd name="T8" fmla="*/ 94 w 188"/>
                <a:gd name="T9" fmla="*/ 188 h 188"/>
                <a:gd name="T10" fmla="*/ 188 w 188"/>
                <a:gd name="T11" fmla="*/ 94 h 188"/>
              </a:gdLst>
              <a:ahLst/>
              <a:cxnLst>
                <a:cxn ang="0">
                  <a:pos x="T0" y="T1"/>
                </a:cxn>
                <a:cxn ang="0">
                  <a:pos x="T2" y="T3"/>
                </a:cxn>
                <a:cxn ang="0">
                  <a:pos x="T4" y="T5"/>
                </a:cxn>
                <a:cxn ang="0">
                  <a:pos x="T6" y="T7"/>
                </a:cxn>
                <a:cxn ang="0">
                  <a:pos x="T8" y="T9"/>
                </a:cxn>
                <a:cxn ang="0">
                  <a:pos x="T10" y="T11"/>
                </a:cxn>
              </a:cxnLst>
              <a:rect l="0" t="0" r="r" b="b"/>
              <a:pathLst>
                <a:path w="188" h="188">
                  <a:moveTo>
                    <a:pt x="188" y="94"/>
                  </a:moveTo>
                  <a:cubicBezTo>
                    <a:pt x="188" y="68"/>
                    <a:pt x="188" y="0"/>
                    <a:pt x="188" y="0"/>
                  </a:cubicBezTo>
                  <a:cubicBezTo>
                    <a:pt x="188" y="0"/>
                    <a:pt x="120" y="0"/>
                    <a:pt x="94" y="0"/>
                  </a:cubicBezTo>
                  <a:cubicBezTo>
                    <a:pt x="42" y="0"/>
                    <a:pt x="0" y="42"/>
                    <a:pt x="0" y="94"/>
                  </a:cubicBezTo>
                  <a:cubicBezTo>
                    <a:pt x="0" y="146"/>
                    <a:pt x="42" y="188"/>
                    <a:pt x="94" y="188"/>
                  </a:cubicBezTo>
                  <a:cubicBezTo>
                    <a:pt x="146" y="188"/>
                    <a:pt x="188" y="146"/>
                    <a:pt x="188" y="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TextBox 8"/>
          <p:cNvSpPr txBox="1"/>
          <p:nvPr/>
        </p:nvSpPr>
        <p:spPr>
          <a:xfrm>
            <a:off x="4979730" y="4331321"/>
            <a:ext cx="108346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KSAMS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D200"/>
                </a:solidFill>
                <a:effectLst/>
                <a:uLnTx/>
                <a:uFillTx/>
                <a:latin typeface="Calibri"/>
                <a:ea typeface="+mn-ea"/>
                <a:cs typeface="+mn-cs"/>
              </a:rPr>
              <a:t>Record</a:t>
            </a:r>
            <a:r>
              <a:rPr kumimoji="0" lang="en-US" sz="1600" b="1"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white"/>
                </a:solidFill>
                <a:effectLst/>
                <a:uLnTx/>
                <a:uFillTx/>
                <a:latin typeface="Calibri"/>
                <a:ea typeface="+mn-ea"/>
                <a:cs typeface="+mn-cs"/>
              </a:rPr>
              <a:t>of </a:t>
            </a:r>
            <a:r>
              <a:rPr kumimoji="0" lang="en-US" sz="1600" b="0" i="0" u="none" strike="noStrike" kern="1200" cap="none" spc="0" normalizeH="0" baseline="0" noProof="0" dirty="0" smtClean="0">
                <a:ln>
                  <a:noFill/>
                </a:ln>
                <a:solidFill>
                  <a:prstClr val="white"/>
                </a:solidFill>
                <a:effectLst/>
                <a:uLnTx/>
                <a:uFillTx/>
                <a:latin typeface="Calibri"/>
                <a:ea typeface="+mn-ea"/>
                <a:cs typeface="+mn-cs"/>
              </a:rPr>
              <a:t>Approval</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p:cNvSpPr txBox="1"/>
          <p:nvPr/>
        </p:nvSpPr>
        <p:spPr>
          <a:xfrm>
            <a:off x="6149135" y="4538770"/>
            <a:ext cx="160632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UCPath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Security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Admin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03707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74F4C-78ED-4AFC-BEB8-A0EADB60E5C8}"/>
              </a:ext>
            </a:extLst>
          </p:cNvPr>
          <p:cNvSpPr>
            <a:spLocks noGrp="1"/>
          </p:cNvSpPr>
          <p:nvPr>
            <p:ph type="title"/>
          </p:nvPr>
        </p:nvSpPr>
        <p:spPr/>
        <p:txBody>
          <a:bodyPr>
            <a:normAutofit/>
          </a:bodyPr>
          <a:lstStyle/>
          <a:p>
            <a:r>
              <a:rPr lang="en-US" sz="3200" b="1" dirty="0">
                <a:solidFill>
                  <a:srgbClr val="1B3D6D"/>
                </a:solidFill>
                <a:latin typeface="Arial" panose="020B0604020202020204" pitchFamily="34" charset="0"/>
                <a:cs typeface="Arial" panose="020B0604020202020204" pitchFamily="34" charset="0"/>
              </a:rPr>
              <a:t>User Access Approval Process </a:t>
            </a:r>
          </a:p>
        </p:txBody>
      </p:sp>
      <p:sp>
        <p:nvSpPr>
          <p:cNvPr id="6" name="Orange Text">
            <a:extLst>
              <a:ext uri="{FF2B5EF4-FFF2-40B4-BE49-F238E27FC236}">
                <a16:creationId xmlns:a16="http://schemas.microsoft.com/office/drawing/2014/main" id="{DDF732AD-9B2B-4AB7-A555-574842C41F0F}"/>
              </a:ext>
            </a:extLst>
          </p:cNvPr>
          <p:cNvSpPr>
            <a:spLocks noGrp="1"/>
          </p:cNvSpPr>
          <p:nvPr>
            <p:ph type="body" sz="quarter" idx="11"/>
          </p:nvPr>
        </p:nvSpPr>
        <p:spPr>
          <a:xfrm>
            <a:off x="1125820" y="5004917"/>
            <a:ext cx="1521277" cy="1159565"/>
          </a:xfrm>
          <a:ln>
            <a:noFill/>
          </a:ln>
        </p:spPr>
        <p:txBody>
          <a:bodyPr/>
          <a:lstStyle/>
          <a:p>
            <a:r>
              <a:rPr lang="en-US" sz="1800" dirty="0" smtClean="0"/>
              <a:t>Hire, </a:t>
            </a:r>
            <a:r>
              <a:rPr lang="en-US" sz="1800" dirty="0" smtClean="0"/>
              <a:t/>
            </a:r>
            <a:br>
              <a:rPr lang="en-US" sz="1800" dirty="0" smtClean="0"/>
            </a:br>
            <a:r>
              <a:rPr lang="en-US" sz="1800" dirty="0" smtClean="0"/>
              <a:t>Transfer </a:t>
            </a:r>
            <a:r>
              <a:rPr lang="en-US" sz="1800" dirty="0" smtClean="0"/>
              <a:t>or</a:t>
            </a:r>
            <a:r>
              <a:rPr lang="en-US" sz="1800" dirty="0" smtClean="0"/>
              <a:t> </a:t>
            </a:r>
            <a:r>
              <a:rPr lang="en-US" sz="1800" dirty="0" smtClean="0"/>
              <a:t/>
            </a:r>
            <a:br>
              <a:rPr lang="en-US" sz="1800" dirty="0" smtClean="0"/>
            </a:br>
            <a:r>
              <a:rPr lang="en-US" sz="1800" dirty="0" smtClean="0"/>
              <a:t>Promotion</a:t>
            </a:r>
            <a:endParaRPr lang="en-US" sz="1800" dirty="0"/>
          </a:p>
        </p:txBody>
      </p:sp>
      <p:sp>
        <p:nvSpPr>
          <p:cNvPr id="5" name="Orange Role">
            <a:extLst>
              <a:ext uri="{FF2B5EF4-FFF2-40B4-BE49-F238E27FC236}">
                <a16:creationId xmlns:a16="http://schemas.microsoft.com/office/drawing/2014/main" id="{13B92369-599A-4F81-A928-2DF2B9E096A3}"/>
              </a:ext>
            </a:extLst>
          </p:cNvPr>
          <p:cNvSpPr>
            <a:spLocks noGrp="1"/>
          </p:cNvSpPr>
          <p:nvPr>
            <p:ph type="body" sz="quarter" idx="10"/>
          </p:nvPr>
        </p:nvSpPr>
        <p:spPr>
          <a:xfrm>
            <a:off x="743458" y="4617444"/>
            <a:ext cx="2286000" cy="365760"/>
          </a:xfrm>
          <a:ln>
            <a:noFill/>
          </a:ln>
        </p:spPr>
        <p:txBody>
          <a:bodyPr>
            <a:normAutofit/>
          </a:bodyPr>
          <a:lstStyle/>
          <a:p>
            <a:r>
              <a:rPr lang="en-US" sz="1800" dirty="0" smtClean="0">
                <a:solidFill>
                  <a:schemeClr val="accent3"/>
                </a:solidFill>
                <a:latin typeface="Arial Black" panose="020B0A04020102020204" pitchFamily="34" charset="0"/>
              </a:rPr>
              <a:t>User</a:t>
            </a:r>
            <a:endParaRPr lang="en-US" sz="1800" dirty="0">
              <a:solidFill>
                <a:schemeClr val="accent3"/>
              </a:solidFill>
              <a:latin typeface="Arial Black" panose="020B0A04020102020204" pitchFamily="34" charset="0"/>
            </a:endParaRPr>
          </a:p>
        </p:txBody>
      </p:sp>
      <p:sp>
        <p:nvSpPr>
          <p:cNvPr id="16" name="Orange Man" title="Icon of a man">
            <a:extLst>
              <a:ext uri="{FF2B5EF4-FFF2-40B4-BE49-F238E27FC236}">
                <a16:creationId xmlns:a16="http://schemas.microsoft.com/office/drawing/2014/main" id="{0BAA8FB4-4EAF-F643-8C0D-1F5670F513B6}"/>
              </a:ext>
            </a:extLst>
          </p:cNvPr>
          <p:cNvSpPr>
            <a:spLocks/>
          </p:cNvSpPr>
          <p:nvPr/>
        </p:nvSpPr>
        <p:spPr bwMode="auto">
          <a:xfrm>
            <a:off x="1695875" y="3365879"/>
            <a:ext cx="409996" cy="579575"/>
          </a:xfrm>
          <a:custGeom>
            <a:avLst/>
            <a:gdLst/>
            <a:ahLst/>
            <a:cxnLst/>
            <a:rect l="0" t="0" r="r" b="b"/>
            <a:pathLst>
              <a:path w="457539" h="664170">
                <a:moveTo>
                  <a:pt x="226707" y="5535"/>
                </a:moveTo>
                <a:cubicBezTo>
                  <a:pt x="217851" y="5535"/>
                  <a:pt x="208996" y="5535"/>
                  <a:pt x="200878" y="6273"/>
                </a:cubicBezTo>
                <a:cubicBezTo>
                  <a:pt x="200140" y="6273"/>
                  <a:pt x="198664" y="6273"/>
                  <a:pt x="197926" y="7011"/>
                </a:cubicBezTo>
                <a:cubicBezTo>
                  <a:pt x="190546" y="7749"/>
                  <a:pt x="183167" y="8487"/>
                  <a:pt x="176525" y="9962"/>
                </a:cubicBezTo>
                <a:cubicBezTo>
                  <a:pt x="169145" y="11438"/>
                  <a:pt x="161766" y="12914"/>
                  <a:pt x="154386" y="14390"/>
                </a:cubicBezTo>
                <a:lnTo>
                  <a:pt x="153648" y="15128"/>
                </a:lnTo>
                <a:cubicBezTo>
                  <a:pt x="138889" y="18818"/>
                  <a:pt x="124867" y="23984"/>
                  <a:pt x="112322" y="29888"/>
                </a:cubicBezTo>
                <a:cubicBezTo>
                  <a:pt x="99038" y="35791"/>
                  <a:pt x="87969" y="43909"/>
                  <a:pt x="76899" y="52765"/>
                </a:cubicBezTo>
                <a:cubicBezTo>
                  <a:pt x="71734" y="57192"/>
                  <a:pt x="66568" y="61620"/>
                  <a:pt x="62140" y="66786"/>
                </a:cubicBezTo>
                <a:cubicBezTo>
                  <a:pt x="42953" y="85973"/>
                  <a:pt x="28932" y="109588"/>
                  <a:pt x="19338" y="136893"/>
                </a:cubicBezTo>
                <a:cubicBezTo>
                  <a:pt x="17124" y="143534"/>
                  <a:pt x="14910" y="150176"/>
                  <a:pt x="13434" y="157556"/>
                </a:cubicBezTo>
                <a:cubicBezTo>
                  <a:pt x="11958" y="164198"/>
                  <a:pt x="10482" y="170839"/>
                  <a:pt x="9745" y="177481"/>
                </a:cubicBezTo>
                <a:cubicBezTo>
                  <a:pt x="9007" y="181909"/>
                  <a:pt x="8269" y="186337"/>
                  <a:pt x="8269" y="190764"/>
                </a:cubicBezTo>
                <a:cubicBezTo>
                  <a:pt x="7531" y="194454"/>
                  <a:pt x="7531" y="197406"/>
                  <a:pt x="6793" y="201096"/>
                </a:cubicBezTo>
                <a:cubicBezTo>
                  <a:pt x="6055" y="209213"/>
                  <a:pt x="6055" y="218069"/>
                  <a:pt x="6055" y="226925"/>
                </a:cubicBezTo>
                <a:cubicBezTo>
                  <a:pt x="6055" y="234304"/>
                  <a:pt x="7531" y="243160"/>
                  <a:pt x="9007" y="252754"/>
                </a:cubicBezTo>
                <a:cubicBezTo>
                  <a:pt x="10482" y="263085"/>
                  <a:pt x="12697" y="274893"/>
                  <a:pt x="14910" y="286700"/>
                </a:cubicBezTo>
                <a:cubicBezTo>
                  <a:pt x="17124" y="297032"/>
                  <a:pt x="19338" y="307363"/>
                  <a:pt x="22290" y="316957"/>
                </a:cubicBezTo>
                <a:cubicBezTo>
                  <a:pt x="22290" y="317695"/>
                  <a:pt x="23028" y="319171"/>
                  <a:pt x="23028" y="320646"/>
                </a:cubicBezTo>
                <a:cubicBezTo>
                  <a:pt x="24504" y="327288"/>
                  <a:pt x="26718" y="333192"/>
                  <a:pt x="28194" y="339096"/>
                </a:cubicBezTo>
                <a:cubicBezTo>
                  <a:pt x="23766" y="342785"/>
                  <a:pt x="20076" y="344999"/>
                  <a:pt x="15648" y="350903"/>
                </a:cubicBezTo>
                <a:cubicBezTo>
                  <a:pt x="9007" y="361235"/>
                  <a:pt x="3841" y="375994"/>
                  <a:pt x="6055" y="393705"/>
                </a:cubicBezTo>
                <a:cubicBezTo>
                  <a:pt x="11958" y="444625"/>
                  <a:pt x="43691" y="462336"/>
                  <a:pt x="54023" y="467502"/>
                </a:cubicBezTo>
                <a:cubicBezTo>
                  <a:pt x="57712" y="491117"/>
                  <a:pt x="70258" y="520635"/>
                  <a:pt x="90183" y="550154"/>
                </a:cubicBezTo>
                <a:cubicBezTo>
                  <a:pt x="111584" y="581887"/>
                  <a:pt x="141103" y="612881"/>
                  <a:pt x="177263" y="630592"/>
                </a:cubicBezTo>
                <a:cubicBezTo>
                  <a:pt x="178001" y="630592"/>
                  <a:pt x="178739" y="631330"/>
                  <a:pt x="178739" y="632068"/>
                </a:cubicBezTo>
                <a:cubicBezTo>
                  <a:pt x="192023" y="647566"/>
                  <a:pt x="209733" y="658635"/>
                  <a:pt x="231872" y="658635"/>
                </a:cubicBezTo>
                <a:cubicBezTo>
                  <a:pt x="253274" y="658635"/>
                  <a:pt x="271723" y="647566"/>
                  <a:pt x="285006" y="632068"/>
                </a:cubicBezTo>
                <a:cubicBezTo>
                  <a:pt x="285744" y="632068"/>
                  <a:pt x="286482" y="631330"/>
                  <a:pt x="286482" y="630592"/>
                </a:cubicBezTo>
                <a:cubicBezTo>
                  <a:pt x="322643" y="612881"/>
                  <a:pt x="351423" y="582625"/>
                  <a:pt x="372824" y="550154"/>
                </a:cubicBezTo>
                <a:cubicBezTo>
                  <a:pt x="392750" y="520635"/>
                  <a:pt x="404557" y="491117"/>
                  <a:pt x="408984" y="467502"/>
                </a:cubicBezTo>
                <a:cubicBezTo>
                  <a:pt x="419316" y="462336"/>
                  <a:pt x="451787" y="444625"/>
                  <a:pt x="458428" y="393705"/>
                </a:cubicBezTo>
                <a:cubicBezTo>
                  <a:pt x="460642" y="375994"/>
                  <a:pt x="455477" y="361235"/>
                  <a:pt x="448097" y="350903"/>
                </a:cubicBezTo>
                <a:cubicBezTo>
                  <a:pt x="443669" y="344999"/>
                  <a:pt x="439979" y="342785"/>
                  <a:pt x="435552" y="339096"/>
                </a:cubicBezTo>
                <a:cubicBezTo>
                  <a:pt x="437765" y="331716"/>
                  <a:pt x="440717" y="323598"/>
                  <a:pt x="442931" y="314005"/>
                </a:cubicBezTo>
                <a:cubicBezTo>
                  <a:pt x="442931" y="313267"/>
                  <a:pt x="442931" y="312529"/>
                  <a:pt x="443669" y="312529"/>
                </a:cubicBezTo>
                <a:cubicBezTo>
                  <a:pt x="443669" y="311791"/>
                  <a:pt x="444407" y="310315"/>
                  <a:pt x="444407" y="309577"/>
                </a:cubicBezTo>
                <a:cubicBezTo>
                  <a:pt x="446621" y="299983"/>
                  <a:pt x="448835" y="289652"/>
                  <a:pt x="450311" y="280058"/>
                </a:cubicBezTo>
                <a:cubicBezTo>
                  <a:pt x="452525" y="268989"/>
                  <a:pt x="454738" y="257919"/>
                  <a:pt x="455477" y="247588"/>
                </a:cubicBezTo>
                <a:cubicBezTo>
                  <a:pt x="456215" y="244636"/>
                  <a:pt x="456215" y="241684"/>
                  <a:pt x="456215" y="237994"/>
                </a:cubicBezTo>
                <a:cubicBezTo>
                  <a:pt x="456952" y="232090"/>
                  <a:pt x="456952" y="226925"/>
                  <a:pt x="457691" y="221021"/>
                </a:cubicBezTo>
                <a:cubicBezTo>
                  <a:pt x="457691" y="215117"/>
                  <a:pt x="458428" y="209951"/>
                  <a:pt x="458428" y="204786"/>
                </a:cubicBezTo>
                <a:cubicBezTo>
                  <a:pt x="458428" y="201096"/>
                  <a:pt x="458428" y="196668"/>
                  <a:pt x="457691" y="192240"/>
                </a:cubicBezTo>
                <a:cubicBezTo>
                  <a:pt x="457691" y="191502"/>
                  <a:pt x="457691" y="190764"/>
                  <a:pt x="457691" y="190764"/>
                </a:cubicBezTo>
                <a:cubicBezTo>
                  <a:pt x="457691" y="187074"/>
                  <a:pt x="456952" y="184123"/>
                  <a:pt x="456215" y="180433"/>
                </a:cubicBezTo>
                <a:cubicBezTo>
                  <a:pt x="456215" y="178219"/>
                  <a:pt x="455477" y="176005"/>
                  <a:pt x="455477" y="174529"/>
                </a:cubicBezTo>
                <a:cubicBezTo>
                  <a:pt x="455477" y="172315"/>
                  <a:pt x="454738" y="170101"/>
                  <a:pt x="454738" y="168625"/>
                </a:cubicBezTo>
                <a:cubicBezTo>
                  <a:pt x="454738" y="167149"/>
                  <a:pt x="454001" y="165673"/>
                  <a:pt x="454001" y="163460"/>
                </a:cubicBezTo>
                <a:cubicBezTo>
                  <a:pt x="453262" y="161246"/>
                  <a:pt x="452525" y="159032"/>
                  <a:pt x="452525" y="156080"/>
                </a:cubicBezTo>
                <a:cubicBezTo>
                  <a:pt x="451787" y="154604"/>
                  <a:pt x="451787" y="153128"/>
                  <a:pt x="451049" y="151652"/>
                </a:cubicBezTo>
                <a:cubicBezTo>
                  <a:pt x="450311" y="149438"/>
                  <a:pt x="449573" y="146486"/>
                  <a:pt x="448835" y="144272"/>
                </a:cubicBezTo>
                <a:cubicBezTo>
                  <a:pt x="448097" y="142796"/>
                  <a:pt x="448097" y="141321"/>
                  <a:pt x="447359" y="140583"/>
                </a:cubicBezTo>
                <a:cubicBezTo>
                  <a:pt x="446621" y="138369"/>
                  <a:pt x="445145" y="136155"/>
                  <a:pt x="444407" y="133203"/>
                </a:cubicBezTo>
                <a:cubicBezTo>
                  <a:pt x="442931" y="129513"/>
                  <a:pt x="440717" y="125823"/>
                  <a:pt x="439241" y="122133"/>
                </a:cubicBezTo>
                <a:cubicBezTo>
                  <a:pt x="438503" y="120657"/>
                  <a:pt x="437765" y="119182"/>
                  <a:pt x="437028" y="117706"/>
                </a:cubicBezTo>
                <a:cubicBezTo>
                  <a:pt x="435552" y="115492"/>
                  <a:pt x="434076" y="114016"/>
                  <a:pt x="433338" y="111802"/>
                </a:cubicBezTo>
                <a:cubicBezTo>
                  <a:pt x="432599" y="110326"/>
                  <a:pt x="431862" y="108850"/>
                  <a:pt x="430386" y="107374"/>
                </a:cubicBezTo>
                <a:cubicBezTo>
                  <a:pt x="428910" y="105898"/>
                  <a:pt x="428172" y="103684"/>
                  <a:pt x="426696" y="102208"/>
                </a:cubicBezTo>
                <a:cubicBezTo>
                  <a:pt x="425958" y="100732"/>
                  <a:pt x="424482" y="99256"/>
                  <a:pt x="423006" y="98518"/>
                </a:cubicBezTo>
                <a:cubicBezTo>
                  <a:pt x="421530" y="97043"/>
                  <a:pt x="420054" y="94829"/>
                  <a:pt x="418578" y="93353"/>
                </a:cubicBezTo>
                <a:cubicBezTo>
                  <a:pt x="417102" y="91877"/>
                  <a:pt x="415626" y="90401"/>
                  <a:pt x="414150" y="89663"/>
                </a:cubicBezTo>
                <a:cubicBezTo>
                  <a:pt x="411199" y="86711"/>
                  <a:pt x="407509" y="84497"/>
                  <a:pt x="404557" y="82283"/>
                </a:cubicBezTo>
                <a:cubicBezTo>
                  <a:pt x="390535" y="72690"/>
                  <a:pt x="373562" y="66048"/>
                  <a:pt x="353637" y="64572"/>
                </a:cubicBezTo>
                <a:cubicBezTo>
                  <a:pt x="349947" y="58668"/>
                  <a:pt x="343306" y="51289"/>
                  <a:pt x="335188" y="43909"/>
                </a:cubicBezTo>
                <a:cubicBezTo>
                  <a:pt x="332236" y="40957"/>
                  <a:pt x="328546" y="38005"/>
                  <a:pt x="324857" y="35053"/>
                </a:cubicBezTo>
                <a:cubicBezTo>
                  <a:pt x="324118" y="35053"/>
                  <a:pt x="324118" y="34315"/>
                  <a:pt x="323380" y="34315"/>
                </a:cubicBezTo>
                <a:cubicBezTo>
                  <a:pt x="322643" y="34315"/>
                  <a:pt x="322643" y="33577"/>
                  <a:pt x="321904" y="33577"/>
                </a:cubicBezTo>
                <a:cubicBezTo>
                  <a:pt x="318215" y="30626"/>
                  <a:pt x="313787" y="28412"/>
                  <a:pt x="309359" y="26198"/>
                </a:cubicBezTo>
                <a:cubicBezTo>
                  <a:pt x="295338" y="18818"/>
                  <a:pt x="277626" y="12176"/>
                  <a:pt x="255487" y="9225"/>
                </a:cubicBezTo>
                <a:cubicBezTo>
                  <a:pt x="254750" y="9225"/>
                  <a:pt x="253274" y="9225"/>
                  <a:pt x="252536" y="8487"/>
                </a:cubicBezTo>
                <a:cubicBezTo>
                  <a:pt x="251798" y="8487"/>
                  <a:pt x="251060" y="8487"/>
                  <a:pt x="249584" y="8487"/>
                </a:cubicBezTo>
                <a:cubicBezTo>
                  <a:pt x="240728" y="6273"/>
                  <a:pt x="234087" y="5535"/>
                  <a:pt x="226707" y="5535"/>
                </a:cubicBezTo>
                <a:close/>
                <a:moveTo>
                  <a:pt x="336664" y="181171"/>
                </a:moveTo>
                <a:cubicBezTo>
                  <a:pt x="350685" y="203310"/>
                  <a:pt x="372086" y="244636"/>
                  <a:pt x="372086" y="288914"/>
                </a:cubicBezTo>
                <a:cubicBezTo>
                  <a:pt x="372086" y="312529"/>
                  <a:pt x="381680" y="351641"/>
                  <a:pt x="413413" y="356069"/>
                </a:cubicBezTo>
                <a:cubicBezTo>
                  <a:pt x="416364" y="358283"/>
                  <a:pt x="420054" y="361235"/>
                  <a:pt x="423006" y="366400"/>
                </a:cubicBezTo>
                <a:cubicBezTo>
                  <a:pt x="426696" y="372304"/>
                  <a:pt x="429648" y="379684"/>
                  <a:pt x="428172" y="390015"/>
                </a:cubicBezTo>
                <a:cubicBezTo>
                  <a:pt x="423006" y="435769"/>
                  <a:pt x="391274" y="444625"/>
                  <a:pt x="391274" y="444625"/>
                </a:cubicBezTo>
                <a:cubicBezTo>
                  <a:pt x="386108" y="446101"/>
                  <a:pt x="382418" y="451267"/>
                  <a:pt x="381680" y="456432"/>
                </a:cubicBezTo>
                <a:cubicBezTo>
                  <a:pt x="380204" y="471930"/>
                  <a:pt x="368396" y="503662"/>
                  <a:pt x="348472" y="533181"/>
                </a:cubicBezTo>
                <a:cubicBezTo>
                  <a:pt x="328546" y="562700"/>
                  <a:pt x="301979" y="590742"/>
                  <a:pt x="271723" y="604764"/>
                </a:cubicBezTo>
                <a:cubicBezTo>
                  <a:pt x="269509" y="605502"/>
                  <a:pt x="267295" y="607715"/>
                  <a:pt x="265819" y="609929"/>
                </a:cubicBezTo>
                <a:cubicBezTo>
                  <a:pt x="258440" y="620999"/>
                  <a:pt x="245156" y="629117"/>
                  <a:pt x="230397" y="629117"/>
                </a:cubicBezTo>
                <a:cubicBezTo>
                  <a:pt x="215638" y="629117"/>
                  <a:pt x="202354" y="621737"/>
                  <a:pt x="194974" y="609929"/>
                </a:cubicBezTo>
                <a:cubicBezTo>
                  <a:pt x="193499" y="607715"/>
                  <a:pt x="191284" y="606240"/>
                  <a:pt x="189070" y="604764"/>
                </a:cubicBezTo>
                <a:cubicBezTo>
                  <a:pt x="158814" y="590742"/>
                  <a:pt x="131509" y="562700"/>
                  <a:pt x="112322" y="533181"/>
                </a:cubicBezTo>
                <a:cubicBezTo>
                  <a:pt x="92397" y="503662"/>
                  <a:pt x="80589" y="471930"/>
                  <a:pt x="78375" y="456432"/>
                </a:cubicBezTo>
                <a:cubicBezTo>
                  <a:pt x="77638" y="451267"/>
                  <a:pt x="73948" y="446839"/>
                  <a:pt x="68782" y="444625"/>
                </a:cubicBezTo>
                <a:cubicBezTo>
                  <a:pt x="68782" y="444625"/>
                  <a:pt x="37049" y="435031"/>
                  <a:pt x="31884" y="389277"/>
                </a:cubicBezTo>
                <a:cubicBezTo>
                  <a:pt x="30408" y="378946"/>
                  <a:pt x="33360" y="371566"/>
                  <a:pt x="37049" y="365662"/>
                </a:cubicBezTo>
                <a:cubicBezTo>
                  <a:pt x="38526" y="363449"/>
                  <a:pt x="40739" y="361235"/>
                  <a:pt x="42215" y="359759"/>
                </a:cubicBezTo>
                <a:cubicBezTo>
                  <a:pt x="43691" y="359759"/>
                  <a:pt x="44429" y="360497"/>
                  <a:pt x="45905" y="360497"/>
                </a:cubicBezTo>
                <a:cubicBezTo>
                  <a:pt x="73948" y="360497"/>
                  <a:pt x="83541" y="314005"/>
                  <a:pt x="88707" y="289652"/>
                </a:cubicBezTo>
                <a:cubicBezTo>
                  <a:pt x="97563" y="245374"/>
                  <a:pt x="146268" y="232828"/>
                  <a:pt x="216375" y="232828"/>
                </a:cubicBezTo>
                <a:cubicBezTo>
                  <a:pt x="282055" y="232090"/>
                  <a:pt x="318953" y="201834"/>
                  <a:pt x="336664" y="181171"/>
                </a:cubicBezTo>
                <a:close/>
                <a:moveTo>
                  <a:pt x="152172" y="359759"/>
                </a:moveTo>
                <a:cubicBezTo>
                  <a:pt x="140365" y="359759"/>
                  <a:pt x="130771" y="369352"/>
                  <a:pt x="130771" y="381160"/>
                </a:cubicBezTo>
                <a:cubicBezTo>
                  <a:pt x="130771" y="392967"/>
                  <a:pt x="140365" y="402561"/>
                  <a:pt x="152172" y="402561"/>
                </a:cubicBezTo>
                <a:cubicBezTo>
                  <a:pt x="163980" y="402561"/>
                  <a:pt x="173573" y="392967"/>
                  <a:pt x="173573" y="381160"/>
                </a:cubicBezTo>
                <a:cubicBezTo>
                  <a:pt x="173573" y="369352"/>
                  <a:pt x="163980" y="359759"/>
                  <a:pt x="152172" y="359759"/>
                </a:cubicBezTo>
                <a:close/>
                <a:moveTo>
                  <a:pt x="308621" y="359759"/>
                </a:moveTo>
                <a:cubicBezTo>
                  <a:pt x="296814" y="359759"/>
                  <a:pt x="287220" y="369352"/>
                  <a:pt x="287220" y="381160"/>
                </a:cubicBezTo>
                <a:cubicBezTo>
                  <a:pt x="287220" y="392967"/>
                  <a:pt x="296814" y="402561"/>
                  <a:pt x="308621" y="402561"/>
                </a:cubicBezTo>
                <a:cubicBezTo>
                  <a:pt x="320428" y="402561"/>
                  <a:pt x="330022" y="392967"/>
                  <a:pt x="330022" y="381160"/>
                </a:cubicBezTo>
                <a:cubicBezTo>
                  <a:pt x="330022" y="369352"/>
                  <a:pt x="319691" y="359759"/>
                  <a:pt x="308621" y="359759"/>
                </a:cubicBezTo>
                <a:close/>
              </a:path>
            </a:pathLst>
          </a:custGeom>
          <a:solidFill>
            <a:schemeClr val="accent3"/>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Yellow Text">
            <a:extLst>
              <a:ext uri="{FF2B5EF4-FFF2-40B4-BE49-F238E27FC236}">
                <a16:creationId xmlns:a16="http://schemas.microsoft.com/office/drawing/2014/main" id="{1B10BBD8-0C9D-4B4E-855D-EE1802746879}"/>
              </a:ext>
            </a:extLst>
          </p:cNvPr>
          <p:cNvSpPr>
            <a:spLocks noGrp="1"/>
          </p:cNvSpPr>
          <p:nvPr>
            <p:ph type="body" sz="quarter" idx="17"/>
          </p:nvPr>
        </p:nvSpPr>
        <p:spPr>
          <a:xfrm>
            <a:off x="2758993" y="1780719"/>
            <a:ext cx="2376530" cy="684634"/>
          </a:xfrm>
          <a:ln>
            <a:noFill/>
          </a:ln>
        </p:spPr>
        <p:txBody>
          <a:bodyPr vert="horz" lIns="91440" tIns="45720" rIns="91440" bIns="45720" rtlCol="0">
            <a:normAutofit/>
          </a:bodyPr>
          <a:lstStyle/>
          <a:p>
            <a:r>
              <a:rPr lang="en-US" sz="1800" dirty="0"/>
              <a:t>What roles are needed per Roles Wiki?</a:t>
            </a:r>
          </a:p>
        </p:txBody>
      </p:sp>
      <p:sp>
        <p:nvSpPr>
          <p:cNvPr id="11" name="Yellow Role">
            <a:extLst>
              <a:ext uri="{FF2B5EF4-FFF2-40B4-BE49-F238E27FC236}">
                <a16:creationId xmlns:a16="http://schemas.microsoft.com/office/drawing/2014/main" id="{168B0C2B-3695-4D6A-AED2-61B1E08049F0}"/>
              </a:ext>
            </a:extLst>
          </p:cNvPr>
          <p:cNvSpPr>
            <a:spLocks noGrp="1"/>
          </p:cNvSpPr>
          <p:nvPr>
            <p:ph type="body" sz="quarter" idx="16"/>
          </p:nvPr>
        </p:nvSpPr>
        <p:spPr>
          <a:xfrm>
            <a:off x="2812157" y="1385957"/>
            <a:ext cx="2286000" cy="365760"/>
          </a:xfrm>
          <a:ln>
            <a:noFill/>
          </a:ln>
        </p:spPr>
        <p:txBody>
          <a:bodyPr>
            <a:normAutofit/>
          </a:bodyPr>
          <a:lstStyle/>
          <a:p>
            <a:r>
              <a:rPr lang="en-US" sz="1800" dirty="0" smtClean="0">
                <a:solidFill>
                  <a:schemeClr val="accent2"/>
                </a:solidFill>
                <a:latin typeface="Arial Black" panose="020B0A04020102020204" pitchFamily="34" charset="0"/>
              </a:rPr>
              <a:t>Supervisor</a:t>
            </a:r>
            <a:endParaRPr lang="en-US" sz="1800" dirty="0">
              <a:solidFill>
                <a:schemeClr val="accent2"/>
              </a:solidFill>
              <a:latin typeface="Arial Black" panose="020B0A04020102020204" pitchFamily="34" charset="0"/>
            </a:endParaRPr>
          </a:p>
        </p:txBody>
      </p:sp>
      <p:sp>
        <p:nvSpPr>
          <p:cNvPr id="15" name="Yellow Woman" title="Icon of a woman">
            <a:extLst>
              <a:ext uri="{FF2B5EF4-FFF2-40B4-BE49-F238E27FC236}">
                <a16:creationId xmlns:a16="http://schemas.microsoft.com/office/drawing/2014/main" id="{3BE664E6-D977-154E-919A-E903DA120F54}"/>
              </a:ext>
            </a:extLst>
          </p:cNvPr>
          <p:cNvSpPr>
            <a:spLocks/>
          </p:cNvSpPr>
          <p:nvPr/>
        </p:nvSpPr>
        <p:spPr bwMode="auto">
          <a:xfrm>
            <a:off x="3699178" y="3193071"/>
            <a:ext cx="547933" cy="575746"/>
          </a:xfrm>
          <a:custGeom>
            <a:avLst/>
            <a:gdLst>
              <a:gd name="T0" fmla="*/ 289106 w 612512"/>
              <a:gd name="T1" fmla="*/ 5535 h 656790"/>
              <a:gd name="T2" fmla="*/ 37460 w 612512"/>
              <a:gd name="T3" fmla="*/ 257181 h 656790"/>
              <a:gd name="T4" fmla="*/ 43363 w 612512"/>
              <a:gd name="T5" fmla="*/ 324336 h 656790"/>
              <a:gd name="T6" fmla="*/ 8679 w 612512"/>
              <a:gd name="T7" fmla="*/ 522849 h 656790"/>
              <a:gd name="T8" fmla="*/ 5727 w 612512"/>
              <a:gd name="T9" fmla="*/ 533181 h 656790"/>
              <a:gd name="T10" fmla="*/ 11631 w 612512"/>
              <a:gd name="T11" fmla="*/ 542774 h 656790"/>
              <a:gd name="T12" fmla="*/ 199074 w 612512"/>
              <a:gd name="T13" fmla="*/ 595170 h 656790"/>
              <a:gd name="T14" fmla="*/ 305341 w 612512"/>
              <a:gd name="T15" fmla="*/ 656421 h 656790"/>
              <a:gd name="T16" fmla="*/ 412347 w 612512"/>
              <a:gd name="T17" fmla="*/ 595170 h 656790"/>
              <a:gd name="T18" fmla="*/ 603480 w 612512"/>
              <a:gd name="T19" fmla="*/ 542774 h 656790"/>
              <a:gd name="T20" fmla="*/ 609384 w 612512"/>
              <a:gd name="T21" fmla="*/ 533181 h 656790"/>
              <a:gd name="T22" fmla="*/ 606432 w 612512"/>
              <a:gd name="T23" fmla="*/ 522111 h 656790"/>
              <a:gd name="T24" fmla="*/ 568057 w 612512"/>
              <a:gd name="T25" fmla="*/ 335406 h 656790"/>
              <a:gd name="T26" fmla="*/ 573961 w 612512"/>
              <a:gd name="T27" fmla="*/ 267513 h 656790"/>
              <a:gd name="T28" fmla="*/ 416036 w 612512"/>
              <a:gd name="T29" fmla="*/ 63096 h 656790"/>
              <a:gd name="T30" fmla="*/ 289106 w 612512"/>
              <a:gd name="T31" fmla="*/ 5535 h 656790"/>
              <a:gd name="T32" fmla="*/ 289106 w 612512"/>
              <a:gd name="T33" fmla="*/ 5535 h 656790"/>
              <a:gd name="T34" fmla="*/ 404229 w 612512"/>
              <a:gd name="T35" fmla="*/ 223235 h 656790"/>
              <a:gd name="T36" fmla="*/ 463266 w 612512"/>
              <a:gd name="T37" fmla="*/ 378208 h 656790"/>
              <a:gd name="T38" fmla="*/ 395373 w 612512"/>
              <a:gd name="T39" fmla="*/ 574507 h 656790"/>
              <a:gd name="T40" fmla="*/ 395373 w 612512"/>
              <a:gd name="T41" fmla="*/ 575245 h 656790"/>
              <a:gd name="T42" fmla="*/ 307555 w 612512"/>
              <a:gd name="T43" fmla="*/ 629854 h 656790"/>
              <a:gd name="T44" fmla="*/ 219737 w 612512"/>
              <a:gd name="T45" fmla="*/ 575245 h 656790"/>
              <a:gd name="T46" fmla="*/ 218999 w 612512"/>
              <a:gd name="T47" fmla="*/ 574507 h 656790"/>
              <a:gd name="T48" fmla="*/ 151844 w 612512"/>
              <a:gd name="T49" fmla="*/ 417320 h 656790"/>
              <a:gd name="T50" fmla="*/ 266229 w 612512"/>
              <a:gd name="T51" fmla="*/ 318433 h 656790"/>
              <a:gd name="T52" fmla="*/ 297223 w 612512"/>
              <a:gd name="T53" fmla="*/ 310315 h 656790"/>
              <a:gd name="T54" fmla="*/ 404229 w 612512"/>
              <a:gd name="T55" fmla="*/ 223235 h 656790"/>
              <a:gd name="T56" fmla="*/ 404229 w 612512"/>
              <a:gd name="T57" fmla="*/ 223235 h 656790"/>
              <a:gd name="T58" fmla="*/ 229331 w 612512"/>
              <a:gd name="T59" fmla="*/ 373780 h 656790"/>
              <a:gd name="T60" fmla="*/ 207930 w 612512"/>
              <a:gd name="T61" fmla="*/ 395181 h 656790"/>
              <a:gd name="T62" fmla="*/ 229331 w 612512"/>
              <a:gd name="T63" fmla="*/ 416582 h 656790"/>
              <a:gd name="T64" fmla="*/ 250732 w 612512"/>
              <a:gd name="T65" fmla="*/ 395181 h 656790"/>
              <a:gd name="T66" fmla="*/ 229331 w 612512"/>
              <a:gd name="T67" fmla="*/ 373780 h 656790"/>
              <a:gd name="T68" fmla="*/ 229331 w 612512"/>
              <a:gd name="T69" fmla="*/ 373780 h 656790"/>
              <a:gd name="T70" fmla="*/ 385042 w 612512"/>
              <a:gd name="T71" fmla="*/ 373780 h 656790"/>
              <a:gd name="T72" fmla="*/ 363640 w 612512"/>
              <a:gd name="T73" fmla="*/ 395181 h 656790"/>
              <a:gd name="T74" fmla="*/ 385042 w 612512"/>
              <a:gd name="T75" fmla="*/ 416582 h 656790"/>
              <a:gd name="T76" fmla="*/ 406443 w 612512"/>
              <a:gd name="T77" fmla="*/ 395181 h 656790"/>
              <a:gd name="T78" fmla="*/ 385042 w 612512"/>
              <a:gd name="T79" fmla="*/ 373780 h 656790"/>
              <a:gd name="T80" fmla="*/ 385042 w 612512"/>
              <a:gd name="T81" fmla="*/ 373780 h 6567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12512" h="656790">
                <a:moveTo>
                  <a:pt x="289106" y="5535"/>
                </a:moveTo>
                <a:cubicBezTo>
                  <a:pt x="134133" y="5535"/>
                  <a:pt x="37460" y="102208"/>
                  <a:pt x="37460" y="257181"/>
                </a:cubicBezTo>
                <a:cubicBezTo>
                  <a:pt x="37460" y="279320"/>
                  <a:pt x="40411" y="301459"/>
                  <a:pt x="43363" y="324336"/>
                </a:cubicBezTo>
                <a:cubicBezTo>
                  <a:pt x="52219" y="387063"/>
                  <a:pt x="61074" y="452742"/>
                  <a:pt x="8679" y="522849"/>
                </a:cubicBezTo>
                <a:cubicBezTo>
                  <a:pt x="6465" y="525801"/>
                  <a:pt x="4989" y="529491"/>
                  <a:pt x="5727" y="533181"/>
                </a:cubicBezTo>
                <a:cubicBezTo>
                  <a:pt x="6465" y="536871"/>
                  <a:pt x="8679" y="540561"/>
                  <a:pt x="11631" y="542774"/>
                </a:cubicBezTo>
                <a:cubicBezTo>
                  <a:pt x="13845" y="544250"/>
                  <a:pt x="70668" y="581149"/>
                  <a:pt x="199074" y="595170"/>
                </a:cubicBezTo>
                <a:cubicBezTo>
                  <a:pt x="231545" y="634282"/>
                  <a:pt x="269181" y="656421"/>
                  <a:pt x="305341" y="656421"/>
                </a:cubicBezTo>
                <a:cubicBezTo>
                  <a:pt x="341501" y="656421"/>
                  <a:pt x="379138" y="635020"/>
                  <a:pt x="412347" y="595170"/>
                </a:cubicBezTo>
                <a:cubicBezTo>
                  <a:pt x="541491" y="581149"/>
                  <a:pt x="601266" y="544250"/>
                  <a:pt x="603480" y="542774"/>
                </a:cubicBezTo>
                <a:cubicBezTo>
                  <a:pt x="607170" y="540561"/>
                  <a:pt x="608646" y="536871"/>
                  <a:pt x="609384" y="533181"/>
                </a:cubicBezTo>
                <a:cubicBezTo>
                  <a:pt x="610122" y="529491"/>
                  <a:pt x="609384" y="525063"/>
                  <a:pt x="606432" y="522111"/>
                </a:cubicBezTo>
                <a:cubicBezTo>
                  <a:pt x="553298" y="454218"/>
                  <a:pt x="560678" y="396657"/>
                  <a:pt x="568057" y="335406"/>
                </a:cubicBezTo>
                <a:cubicBezTo>
                  <a:pt x="571009" y="313267"/>
                  <a:pt x="573961" y="291128"/>
                  <a:pt x="573961" y="267513"/>
                </a:cubicBezTo>
                <a:cubicBezTo>
                  <a:pt x="573961" y="175267"/>
                  <a:pt x="532635" y="66786"/>
                  <a:pt x="416036" y="63096"/>
                </a:cubicBezTo>
                <a:cubicBezTo>
                  <a:pt x="369545" y="15866"/>
                  <a:pt x="321577" y="5535"/>
                  <a:pt x="289106" y="5535"/>
                </a:cubicBezTo>
                <a:close/>
                <a:moveTo>
                  <a:pt x="404229" y="223235"/>
                </a:moveTo>
                <a:cubicBezTo>
                  <a:pt x="424892" y="245374"/>
                  <a:pt x="463266" y="297032"/>
                  <a:pt x="463266" y="378208"/>
                </a:cubicBezTo>
                <a:cubicBezTo>
                  <a:pt x="463266" y="486689"/>
                  <a:pt x="395373" y="573769"/>
                  <a:pt x="395373" y="574507"/>
                </a:cubicBezTo>
                <a:cubicBezTo>
                  <a:pt x="395373" y="574507"/>
                  <a:pt x="395373" y="574507"/>
                  <a:pt x="395373" y="575245"/>
                </a:cubicBezTo>
                <a:cubicBezTo>
                  <a:pt x="367330" y="609929"/>
                  <a:pt x="336336" y="629854"/>
                  <a:pt x="307555" y="629854"/>
                </a:cubicBezTo>
                <a:cubicBezTo>
                  <a:pt x="278774" y="629854"/>
                  <a:pt x="247780" y="610667"/>
                  <a:pt x="219737" y="575245"/>
                </a:cubicBezTo>
                <a:cubicBezTo>
                  <a:pt x="219737" y="575245"/>
                  <a:pt x="219737" y="575245"/>
                  <a:pt x="218999" y="574507"/>
                </a:cubicBezTo>
                <a:cubicBezTo>
                  <a:pt x="218261" y="573769"/>
                  <a:pt x="151844" y="510304"/>
                  <a:pt x="151844" y="417320"/>
                </a:cubicBezTo>
                <a:cubicBezTo>
                  <a:pt x="151844" y="346475"/>
                  <a:pt x="212357" y="331716"/>
                  <a:pt x="266229" y="318433"/>
                </a:cubicBezTo>
                <a:cubicBezTo>
                  <a:pt x="277299" y="315481"/>
                  <a:pt x="287630" y="313267"/>
                  <a:pt x="297223" y="310315"/>
                </a:cubicBezTo>
                <a:cubicBezTo>
                  <a:pt x="360689" y="290390"/>
                  <a:pt x="390945" y="248326"/>
                  <a:pt x="404229" y="223235"/>
                </a:cubicBezTo>
                <a:close/>
                <a:moveTo>
                  <a:pt x="229331" y="373780"/>
                </a:moveTo>
                <a:cubicBezTo>
                  <a:pt x="217523" y="373780"/>
                  <a:pt x="207930" y="383374"/>
                  <a:pt x="207930" y="395181"/>
                </a:cubicBezTo>
                <a:cubicBezTo>
                  <a:pt x="207930" y="406989"/>
                  <a:pt x="217523" y="416582"/>
                  <a:pt x="229331" y="416582"/>
                </a:cubicBezTo>
                <a:cubicBezTo>
                  <a:pt x="241138" y="416582"/>
                  <a:pt x="250732" y="406989"/>
                  <a:pt x="250732" y="395181"/>
                </a:cubicBezTo>
                <a:cubicBezTo>
                  <a:pt x="249994" y="383374"/>
                  <a:pt x="241138" y="373780"/>
                  <a:pt x="229331" y="373780"/>
                </a:cubicBezTo>
                <a:close/>
                <a:moveTo>
                  <a:pt x="385042" y="373780"/>
                </a:moveTo>
                <a:cubicBezTo>
                  <a:pt x="373234" y="373780"/>
                  <a:pt x="363640" y="383374"/>
                  <a:pt x="363640" y="395181"/>
                </a:cubicBezTo>
                <a:cubicBezTo>
                  <a:pt x="363640" y="406989"/>
                  <a:pt x="373234" y="416582"/>
                  <a:pt x="385042" y="416582"/>
                </a:cubicBezTo>
                <a:cubicBezTo>
                  <a:pt x="396849" y="416582"/>
                  <a:pt x="406443" y="406989"/>
                  <a:pt x="406443" y="395181"/>
                </a:cubicBezTo>
                <a:cubicBezTo>
                  <a:pt x="406443" y="383374"/>
                  <a:pt x="396849" y="373780"/>
                  <a:pt x="385042" y="373780"/>
                </a:cubicBezTo>
                <a:close/>
              </a:path>
            </a:pathLst>
          </a:custGeom>
          <a:solidFill>
            <a:schemeClr val="accent2"/>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Green Role">
            <a:extLst>
              <a:ext uri="{FF2B5EF4-FFF2-40B4-BE49-F238E27FC236}">
                <a16:creationId xmlns:a16="http://schemas.microsoft.com/office/drawing/2014/main" id="{7E698899-451C-4012-A03B-438076B22A0B}"/>
              </a:ext>
            </a:extLst>
          </p:cNvPr>
          <p:cNvSpPr>
            <a:spLocks noGrp="1"/>
          </p:cNvSpPr>
          <p:nvPr>
            <p:ph type="body" sz="quarter" idx="12"/>
          </p:nvPr>
        </p:nvSpPr>
        <p:spPr>
          <a:ln>
            <a:noFill/>
          </a:ln>
        </p:spPr>
        <p:txBody>
          <a:bodyPr>
            <a:normAutofit/>
          </a:bodyPr>
          <a:lstStyle/>
          <a:p>
            <a:r>
              <a:rPr lang="en-US" sz="1800" dirty="0" smtClean="0">
                <a:latin typeface="Arial Black" panose="020B0A04020102020204" pitchFamily="34" charset="0"/>
              </a:rPr>
              <a:t>Training Check</a:t>
            </a:r>
            <a:endParaRPr lang="en-US" sz="1800" dirty="0">
              <a:latin typeface="Arial Black" panose="020B0A04020102020204" pitchFamily="34" charset="0"/>
            </a:endParaRPr>
          </a:p>
        </p:txBody>
      </p:sp>
      <p:sp>
        <p:nvSpPr>
          <p:cNvPr id="8" name="Green Text">
            <a:extLst>
              <a:ext uri="{FF2B5EF4-FFF2-40B4-BE49-F238E27FC236}">
                <a16:creationId xmlns:a16="http://schemas.microsoft.com/office/drawing/2014/main" id="{1542ED92-E0E5-43BF-A314-F5F899A21C00}"/>
              </a:ext>
            </a:extLst>
          </p:cNvPr>
          <p:cNvSpPr>
            <a:spLocks noGrp="1"/>
          </p:cNvSpPr>
          <p:nvPr>
            <p:ph type="body" sz="quarter" idx="13"/>
          </p:nvPr>
        </p:nvSpPr>
        <p:spPr>
          <a:xfrm>
            <a:off x="4990929" y="5004918"/>
            <a:ext cx="2068695" cy="1159565"/>
          </a:xfrm>
          <a:ln>
            <a:noFill/>
          </a:ln>
        </p:spPr>
        <p:txBody>
          <a:bodyPr>
            <a:normAutofit/>
          </a:bodyPr>
          <a:lstStyle/>
          <a:p>
            <a:r>
              <a:rPr lang="en-US" sz="1800" dirty="0" smtClean="0"/>
              <a:t>Has user completed training for roles?</a:t>
            </a:r>
            <a:endParaRPr lang="en-US" sz="1800" dirty="0"/>
          </a:p>
        </p:txBody>
      </p:sp>
      <p:pic>
        <p:nvPicPr>
          <p:cNvPr id="17" name="Green Book"/>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26454" y="3347934"/>
            <a:ext cx="597644" cy="594360"/>
          </a:xfrm>
          <a:prstGeom prst="rect">
            <a:avLst/>
          </a:prstGeom>
        </p:spPr>
      </p:pic>
      <p:sp>
        <p:nvSpPr>
          <p:cNvPr id="13" name="Blue Role">
            <a:extLst>
              <a:ext uri="{FF2B5EF4-FFF2-40B4-BE49-F238E27FC236}">
                <a16:creationId xmlns:a16="http://schemas.microsoft.com/office/drawing/2014/main" id="{CA59AE5F-3A9D-4E5B-BE20-3802EE56C05F}"/>
              </a:ext>
            </a:extLst>
          </p:cNvPr>
          <p:cNvSpPr>
            <a:spLocks noGrp="1"/>
          </p:cNvSpPr>
          <p:nvPr>
            <p:ph type="body" sz="quarter" idx="18"/>
          </p:nvPr>
        </p:nvSpPr>
        <p:spPr>
          <a:xfrm>
            <a:off x="6938850" y="1385957"/>
            <a:ext cx="2286000" cy="365760"/>
          </a:xfrm>
          <a:ln>
            <a:noFill/>
          </a:ln>
        </p:spPr>
        <p:txBody>
          <a:bodyPr anchor="b"/>
          <a:lstStyle/>
          <a:p>
            <a:r>
              <a:rPr lang="en-US" sz="1800" dirty="0" smtClean="0">
                <a:latin typeface="Arial Black" panose="020B0A04020102020204" pitchFamily="34" charset="0"/>
              </a:rPr>
              <a:t>DSA</a:t>
            </a:r>
            <a:endParaRPr lang="en-US" sz="1800" dirty="0">
              <a:latin typeface="Arial Black" panose="020B0A04020102020204" pitchFamily="34" charset="0"/>
            </a:endParaRPr>
          </a:p>
        </p:txBody>
      </p:sp>
      <p:sp>
        <p:nvSpPr>
          <p:cNvPr id="14" name="Blue Text">
            <a:extLst>
              <a:ext uri="{FF2B5EF4-FFF2-40B4-BE49-F238E27FC236}">
                <a16:creationId xmlns:a16="http://schemas.microsoft.com/office/drawing/2014/main" id="{9EFD1FD8-37C4-4591-A698-CB3B4B2DE0DD}"/>
              </a:ext>
            </a:extLst>
          </p:cNvPr>
          <p:cNvSpPr>
            <a:spLocks noGrp="1"/>
          </p:cNvSpPr>
          <p:nvPr>
            <p:ph type="body" sz="quarter" idx="19"/>
          </p:nvPr>
        </p:nvSpPr>
        <p:spPr>
          <a:xfrm>
            <a:off x="6935334" y="1780719"/>
            <a:ext cx="2306516" cy="821804"/>
          </a:xfrm>
          <a:ln>
            <a:noFill/>
          </a:ln>
        </p:spPr>
        <p:txBody>
          <a:bodyPr>
            <a:normAutofit fontScale="92500" lnSpcReduction="10000"/>
          </a:bodyPr>
          <a:lstStyle/>
          <a:p>
            <a:r>
              <a:rPr lang="en-US" sz="1800" dirty="0" smtClean="0"/>
              <a:t>Cleanup old access</a:t>
            </a:r>
            <a:br>
              <a:rPr lang="en-US" sz="1800" dirty="0" smtClean="0"/>
            </a:br>
            <a:r>
              <a:rPr lang="en-US" sz="1800" dirty="0" smtClean="0"/>
              <a:t>in KSAMS &amp;</a:t>
            </a:r>
            <a:r>
              <a:rPr lang="en-US" sz="1800" dirty="0"/>
              <a:t/>
            </a:r>
            <a:br>
              <a:rPr lang="en-US" sz="1800" dirty="0"/>
            </a:br>
            <a:r>
              <a:rPr lang="en-US" sz="1800" dirty="0" smtClean="0"/>
              <a:t>confirm training</a:t>
            </a:r>
            <a:endParaRPr lang="en-US" sz="1800" dirty="0"/>
          </a:p>
        </p:txBody>
      </p:sp>
      <p:pic>
        <p:nvPicPr>
          <p:cNvPr id="26" name="Blue Smart Phone"/>
          <p:cNvPicPr>
            <a:picLocks noChangeAspect="1"/>
          </p:cNvPicPr>
          <p:nvPr/>
        </p:nvPicPr>
        <p:blipFill>
          <a:blip r:embed="rId5">
            <a:duotone>
              <a:schemeClr val="accent1">
                <a:shade val="45000"/>
                <a:satMod val="135000"/>
              </a:schemeClr>
              <a:prstClr val="white"/>
            </a:duotone>
          </a:blip>
          <a:stretch>
            <a:fillRect/>
          </a:stretch>
        </p:blipFill>
        <p:spPr>
          <a:xfrm>
            <a:off x="7920825" y="3173880"/>
            <a:ext cx="393679" cy="623065"/>
          </a:xfrm>
          <a:prstGeom prst="rect">
            <a:avLst/>
          </a:prstGeom>
          <a:solidFill>
            <a:schemeClr val="accent1"/>
          </a:solidFill>
          <a:ln>
            <a:noFill/>
          </a:ln>
        </p:spPr>
      </p:pic>
      <p:sp>
        <p:nvSpPr>
          <p:cNvPr id="9" name="Red Role">
            <a:extLst>
              <a:ext uri="{FF2B5EF4-FFF2-40B4-BE49-F238E27FC236}">
                <a16:creationId xmlns:a16="http://schemas.microsoft.com/office/drawing/2014/main" id="{A45D0C56-3BA5-487F-850D-EDB088C97387}"/>
              </a:ext>
            </a:extLst>
          </p:cNvPr>
          <p:cNvSpPr>
            <a:spLocks noGrp="1"/>
          </p:cNvSpPr>
          <p:nvPr>
            <p:ph type="body" sz="quarter" idx="14"/>
          </p:nvPr>
        </p:nvSpPr>
        <p:spPr>
          <a:xfrm>
            <a:off x="9025300" y="4617121"/>
            <a:ext cx="2286000" cy="365760"/>
          </a:xfrm>
          <a:ln>
            <a:noFill/>
          </a:ln>
        </p:spPr>
        <p:txBody>
          <a:bodyPr>
            <a:noAutofit/>
          </a:bodyPr>
          <a:lstStyle/>
          <a:p>
            <a:r>
              <a:rPr lang="en-US" sz="1800" dirty="0" smtClean="0">
                <a:latin typeface="Arial Black" panose="020B0A04020102020204" pitchFamily="34" charset="0"/>
              </a:rPr>
              <a:t>UCPath Security</a:t>
            </a:r>
            <a:endParaRPr lang="en-US" sz="1800" dirty="0">
              <a:latin typeface="Arial Black" panose="020B0A04020102020204" pitchFamily="34" charset="0"/>
            </a:endParaRPr>
          </a:p>
        </p:txBody>
      </p:sp>
      <p:sp>
        <p:nvSpPr>
          <p:cNvPr id="10" name="Red Text">
            <a:extLst>
              <a:ext uri="{FF2B5EF4-FFF2-40B4-BE49-F238E27FC236}">
                <a16:creationId xmlns:a16="http://schemas.microsoft.com/office/drawing/2014/main" id="{7F91FCB5-969A-4197-B988-F9A876336008}"/>
              </a:ext>
            </a:extLst>
          </p:cNvPr>
          <p:cNvSpPr>
            <a:spLocks noGrp="1"/>
          </p:cNvSpPr>
          <p:nvPr>
            <p:ph type="body" sz="quarter" idx="15"/>
          </p:nvPr>
        </p:nvSpPr>
        <p:spPr>
          <a:xfrm>
            <a:off x="8941983" y="5008238"/>
            <a:ext cx="2477386" cy="1159565"/>
          </a:xfrm>
          <a:ln>
            <a:noFill/>
          </a:ln>
        </p:spPr>
        <p:txBody>
          <a:bodyPr>
            <a:noAutofit/>
          </a:bodyPr>
          <a:lstStyle/>
          <a:p>
            <a:r>
              <a:rPr lang="en-US" sz="1800" dirty="0" smtClean="0"/>
              <a:t>Request compliant with user’s job and role’s training requirements? Approve or pushback</a:t>
            </a:r>
            <a:endParaRPr lang="en-US" sz="1800" dirty="0"/>
          </a:p>
        </p:txBody>
      </p:sp>
      <p:pic>
        <p:nvPicPr>
          <p:cNvPr id="19" name="Red Shield"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436" y="3323002"/>
            <a:ext cx="501727" cy="576072"/>
          </a:xfrm>
          <a:prstGeom prst="rect">
            <a:avLst/>
          </a:prstGeom>
        </p:spPr>
      </p:pic>
      <p:grpSp>
        <p:nvGrpSpPr>
          <p:cNvPr id="46" name="Blue Shade"/>
          <p:cNvGrpSpPr/>
          <p:nvPr/>
        </p:nvGrpSpPr>
        <p:grpSpPr>
          <a:xfrm>
            <a:off x="7219653" y="1365925"/>
            <a:ext cx="1722329" cy="4109255"/>
            <a:chOff x="7219653" y="1365925"/>
            <a:chExt cx="1722329" cy="4109255"/>
          </a:xfrm>
        </p:grpSpPr>
        <p:sp>
          <p:nvSpPr>
            <p:cNvPr id="29" name="Rectangle 28"/>
            <p:cNvSpPr/>
            <p:nvPr/>
          </p:nvSpPr>
          <p:spPr>
            <a:xfrm>
              <a:off x="7811323" y="3145080"/>
              <a:ext cx="593086" cy="699856"/>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7783782" y="4430427"/>
              <a:ext cx="597054" cy="604016"/>
            </a:xfrm>
            <a:prstGeom prst="ellipse">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7219653" y="1365925"/>
              <a:ext cx="1722329" cy="1193664"/>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p:cNvSpPr/>
            <p:nvPr/>
          </p:nvSpPr>
          <p:spPr>
            <a:xfrm>
              <a:off x="7821121" y="5039517"/>
              <a:ext cx="593086" cy="435663"/>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0" name="Red Cover"/>
          <p:cNvGrpSpPr/>
          <p:nvPr/>
        </p:nvGrpSpPr>
        <p:grpSpPr>
          <a:xfrm>
            <a:off x="9010886" y="1692000"/>
            <a:ext cx="2286000" cy="4481537"/>
            <a:chOff x="9020411" y="1701525"/>
            <a:chExt cx="2286000" cy="4481537"/>
          </a:xfrm>
        </p:grpSpPr>
        <p:sp>
          <p:nvSpPr>
            <p:cNvPr id="30" name="Rectangle 29"/>
            <p:cNvSpPr/>
            <p:nvPr/>
          </p:nvSpPr>
          <p:spPr>
            <a:xfrm>
              <a:off x="9879245" y="3303685"/>
              <a:ext cx="593086" cy="6998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9874860" y="2220389"/>
              <a:ext cx="597471" cy="57781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p:cNvSpPr/>
            <p:nvPr/>
          </p:nvSpPr>
          <p:spPr>
            <a:xfrm>
              <a:off x="9020411" y="4686547"/>
              <a:ext cx="2286000" cy="14965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9879245" y="1701525"/>
              <a:ext cx="593086" cy="5133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9" name="Blue Cover"/>
          <p:cNvGrpSpPr/>
          <p:nvPr/>
        </p:nvGrpSpPr>
        <p:grpSpPr>
          <a:xfrm>
            <a:off x="7226808" y="1376904"/>
            <a:ext cx="1722329" cy="4109255"/>
            <a:chOff x="7226808" y="1376904"/>
            <a:chExt cx="1722329" cy="4109255"/>
          </a:xfrm>
        </p:grpSpPr>
        <p:sp>
          <p:nvSpPr>
            <p:cNvPr id="99" name="Rectangle 98"/>
            <p:cNvSpPr/>
            <p:nvPr/>
          </p:nvSpPr>
          <p:spPr>
            <a:xfrm>
              <a:off x="7818478" y="3156059"/>
              <a:ext cx="593086" cy="6998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Oval 99"/>
            <p:cNvSpPr/>
            <p:nvPr/>
          </p:nvSpPr>
          <p:spPr>
            <a:xfrm>
              <a:off x="7800135" y="4441405"/>
              <a:ext cx="587855" cy="631741"/>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p:cNvSpPr/>
            <p:nvPr/>
          </p:nvSpPr>
          <p:spPr>
            <a:xfrm>
              <a:off x="7226808" y="1376904"/>
              <a:ext cx="1722329" cy="11936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ectangle 101"/>
            <p:cNvSpPr/>
            <p:nvPr/>
          </p:nvSpPr>
          <p:spPr>
            <a:xfrm>
              <a:off x="7828276" y="5050496"/>
              <a:ext cx="593086" cy="4356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3" name="Green Shade"/>
          <p:cNvGrpSpPr/>
          <p:nvPr/>
        </p:nvGrpSpPr>
        <p:grpSpPr>
          <a:xfrm>
            <a:off x="5052420" y="1682945"/>
            <a:ext cx="1954240" cy="3917904"/>
            <a:chOff x="5052420" y="1682945"/>
            <a:chExt cx="1954240" cy="3917904"/>
          </a:xfrm>
        </p:grpSpPr>
        <p:sp>
          <p:nvSpPr>
            <p:cNvPr id="28" name="Rectangle 27"/>
            <p:cNvSpPr/>
            <p:nvPr/>
          </p:nvSpPr>
          <p:spPr>
            <a:xfrm>
              <a:off x="5703203" y="3285105"/>
              <a:ext cx="641739" cy="714694"/>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741326" y="2201809"/>
              <a:ext cx="568095" cy="577811"/>
            </a:xfrm>
            <a:prstGeom prst="ellipse">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5052420" y="4686547"/>
              <a:ext cx="1954240" cy="914302"/>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p:cNvSpPr/>
            <p:nvPr/>
          </p:nvSpPr>
          <p:spPr>
            <a:xfrm>
              <a:off x="5754789" y="1682945"/>
              <a:ext cx="641739" cy="497150"/>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1" name="Yellow Shade"/>
          <p:cNvGrpSpPr/>
          <p:nvPr/>
        </p:nvGrpSpPr>
        <p:grpSpPr>
          <a:xfrm>
            <a:off x="2815463" y="1434330"/>
            <a:ext cx="2303256" cy="3987902"/>
            <a:chOff x="2815463" y="1434330"/>
            <a:chExt cx="2303256" cy="3987902"/>
          </a:xfrm>
        </p:grpSpPr>
        <p:sp>
          <p:nvSpPr>
            <p:cNvPr id="52" name="Rectangle 51"/>
            <p:cNvSpPr/>
            <p:nvPr/>
          </p:nvSpPr>
          <p:spPr>
            <a:xfrm>
              <a:off x="3713150" y="3180768"/>
              <a:ext cx="532933" cy="651865"/>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3717484" y="5094275"/>
              <a:ext cx="532933" cy="327957"/>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Oval 87"/>
            <p:cNvSpPr/>
            <p:nvPr/>
          </p:nvSpPr>
          <p:spPr>
            <a:xfrm>
              <a:off x="3682322" y="4445875"/>
              <a:ext cx="568095" cy="577811"/>
            </a:xfrm>
            <a:prstGeom prst="ellipse">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2815463" y="1434330"/>
              <a:ext cx="2303256" cy="1026264"/>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7" name="Green Cover"/>
          <p:cNvGrpSpPr/>
          <p:nvPr/>
        </p:nvGrpSpPr>
        <p:grpSpPr>
          <a:xfrm>
            <a:off x="5063727" y="1698774"/>
            <a:ext cx="1954240" cy="3917904"/>
            <a:chOff x="5068774" y="1676081"/>
            <a:chExt cx="1954240" cy="3917904"/>
          </a:xfrm>
        </p:grpSpPr>
        <p:sp>
          <p:nvSpPr>
            <p:cNvPr id="93" name="Rectangle 92"/>
            <p:cNvSpPr/>
            <p:nvPr/>
          </p:nvSpPr>
          <p:spPr>
            <a:xfrm>
              <a:off x="5719557" y="3278241"/>
              <a:ext cx="641739" cy="71469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705820" y="2157403"/>
              <a:ext cx="619956" cy="61535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p:cNvSpPr/>
            <p:nvPr/>
          </p:nvSpPr>
          <p:spPr>
            <a:xfrm>
              <a:off x="5068774" y="4679683"/>
              <a:ext cx="1954240" cy="9143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p:cNvSpPr/>
            <p:nvPr/>
          </p:nvSpPr>
          <p:spPr>
            <a:xfrm>
              <a:off x="5771143" y="1676081"/>
              <a:ext cx="641739" cy="4971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9" name="Yellow Cover"/>
          <p:cNvGrpSpPr/>
          <p:nvPr/>
        </p:nvGrpSpPr>
        <p:grpSpPr>
          <a:xfrm>
            <a:off x="2797585" y="1385957"/>
            <a:ext cx="2303256" cy="4353416"/>
            <a:chOff x="2812157" y="1385957"/>
            <a:chExt cx="2303256" cy="4353416"/>
          </a:xfrm>
        </p:grpSpPr>
        <p:sp>
          <p:nvSpPr>
            <p:cNvPr id="27" name="Rectangle 26"/>
            <p:cNvSpPr/>
            <p:nvPr/>
          </p:nvSpPr>
          <p:spPr>
            <a:xfrm>
              <a:off x="3714178" y="3193071"/>
              <a:ext cx="567373" cy="6518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3619858" y="4390353"/>
              <a:ext cx="681319" cy="633334"/>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3714178" y="5087508"/>
              <a:ext cx="532933" cy="6518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2812157" y="1385957"/>
              <a:ext cx="2303256" cy="10262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5" name="Rectangle 24"/>
          <p:cNvSpPr/>
          <p:nvPr/>
        </p:nvSpPr>
        <p:spPr>
          <a:xfrm>
            <a:off x="1638066" y="3347934"/>
            <a:ext cx="532933" cy="651865"/>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1625344" y="1682945"/>
            <a:ext cx="532933" cy="444785"/>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Oval 31"/>
          <p:cNvSpPr/>
          <p:nvPr/>
        </p:nvSpPr>
        <p:spPr>
          <a:xfrm>
            <a:off x="1602904" y="2199048"/>
            <a:ext cx="568095" cy="577811"/>
          </a:xfrm>
          <a:prstGeom prst="ellipse">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1293564" y="4686547"/>
            <a:ext cx="1194891" cy="1244814"/>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1" name="Over Red Lines"/>
          <p:cNvGrpSpPr/>
          <p:nvPr/>
        </p:nvGrpSpPr>
        <p:grpSpPr>
          <a:xfrm>
            <a:off x="9160026" y="2412222"/>
            <a:ext cx="1596092" cy="545954"/>
            <a:chOff x="9160026" y="2412222"/>
            <a:chExt cx="1596092" cy="545954"/>
          </a:xfrm>
        </p:grpSpPr>
        <p:cxnSp>
          <p:nvCxnSpPr>
            <p:cNvPr id="72" name="Straight Connector 71"/>
            <p:cNvCxnSpPr/>
            <p:nvPr/>
          </p:nvCxnSpPr>
          <p:spPr>
            <a:xfrm flipH="1" flipV="1">
              <a:off x="10121293" y="2412222"/>
              <a:ext cx="634825" cy="348882"/>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9160026" y="2412222"/>
              <a:ext cx="1003769" cy="545954"/>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8" name="Under Blue Lines"/>
          <p:cNvGrpSpPr/>
          <p:nvPr/>
        </p:nvGrpSpPr>
        <p:grpSpPr>
          <a:xfrm>
            <a:off x="7125418" y="4193803"/>
            <a:ext cx="1984501" cy="563006"/>
            <a:chOff x="3014955" y="4190639"/>
            <a:chExt cx="1984501" cy="563006"/>
          </a:xfrm>
        </p:grpSpPr>
        <p:cxnSp>
          <p:nvCxnSpPr>
            <p:cNvPr id="69" name="Straight Connector 68"/>
            <p:cNvCxnSpPr/>
            <p:nvPr/>
          </p:nvCxnSpPr>
          <p:spPr>
            <a:xfrm>
              <a:off x="3014955" y="4239012"/>
              <a:ext cx="998035" cy="514633"/>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3973144" y="4190639"/>
              <a:ext cx="1026312" cy="557932"/>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82" name="Over Green Lines"/>
          <p:cNvGrpSpPr/>
          <p:nvPr/>
        </p:nvGrpSpPr>
        <p:grpSpPr>
          <a:xfrm>
            <a:off x="5039374" y="2418772"/>
            <a:ext cx="1596092" cy="545954"/>
            <a:chOff x="9160026" y="2412222"/>
            <a:chExt cx="1596092" cy="545954"/>
          </a:xfrm>
        </p:grpSpPr>
        <p:cxnSp>
          <p:nvCxnSpPr>
            <p:cNvPr id="83" name="Straight Connector 82"/>
            <p:cNvCxnSpPr/>
            <p:nvPr/>
          </p:nvCxnSpPr>
          <p:spPr>
            <a:xfrm flipH="1" flipV="1">
              <a:off x="10121293" y="2412222"/>
              <a:ext cx="634825" cy="348882"/>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9160026" y="2412222"/>
              <a:ext cx="1003769" cy="545954"/>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67" name="Under Yellow Lines"/>
          <p:cNvGrpSpPr/>
          <p:nvPr/>
        </p:nvGrpSpPr>
        <p:grpSpPr>
          <a:xfrm>
            <a:off x="3014955" y="4190639"/>
            <a:ext cx="1984501" cy="563006"/>
            <a:chOff x="3014955" y="4190639"/>
            <a:chExt cx="1984501" cy="563006"/>
          </a:xfrm>
        </p:grpSpPr>
        <p:cxnSp>
          <p:nvCxnSpPr>
            <p:cNvPr id="58" name="Straight Connector 57"/>
            <p:cNvCxnSpPr/>
            <p:nvPr/>
          </p:nvCxnSpPr>
          <p:spPr>
            <a:xfrm>
              <a:off x="3014955" y="4239012"/>
              <a:ext cx="998035" cy="514633"/>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973144" y="4190639"/>
              <a:ext cx="1026312" cy="557932"/>
            </a:xfrm>
            <a:prstGeom prst="line">
              <a:avLst/>
            </a:prstGeom>
            <a:ln w="1016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64966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withEffect">
                                  <p:stCondLst>
                                    <p:cond delay="0"/>
                                  </p:stCondLst>
                                  <p:childTnLst>
                                    <p:animEffect transition="out" filter="wipe(left)">
                                      <p:cBhvr>
                                        <p:cTn id="6" dur="500"/>
                                        <p:tgtEl>
                                          <p:spTgt spid="89"/>
                                        </p:tgtEl>
                                      </p:cBhvr>
                                    </p:animEffect>
                                    <p:set>
                                      <p:cBhvr>
                                        <p:cTn id="7" dur="1" fill="hold">
                                          <p:stCondLst>
                                            <p:cond delay="499"/>
                                          </p:stCondLst>
                                        </p:cTn>
                                        <p:tgtEl>
                                          <p:spTgt spid="89"/>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67"/>
                                        </p:tgtEl>
                                      </p:cBhvr>
                                    </p:animEffect>
                                    <p:set>
                                      <p:cBhvr>
                                        <p:cTn id="10" dur="1" fill="hold">
                                          <p:stCondLst>
                                            <p:cond delay="499"/>
                                          </p:stCondLst>
                                        </p:cTn>
                                        <p:tgtEl>
                                          <p:spTgt spid="6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left)">
                                      <p:cBhvr>
                                        <p:cTn id="15" dur="500"/>
                                        <p:tgtEl>
                                          <p:spTgt spid="91"/>
                                        </p:tgtEl>
                                      </p:cBhvr>
                                    </p:animEffect>
                                  </p:childTnLst>
                                </p:cTn>
                              </p:par>
                              <p:par>
                                <p:cTn id="16" presetID="22" presetClass="exit" presetSubtype="8" fill="hold" nodeType="withEffect">
                                  <p:stCondLst>
                                    <p:cond delay="0"/>
                                  </p:stCondLst>
                                  <p:childTnLst>
                                    <p:animEffect transition="out" filter="wipe(left)">
                                      <p:cBhvr>
                                        <p:cTn id="17" dur="500"/>
                                        <p:tgtEl>
                                          <p:spTgt spid="97"/>
                                        </p:tgtEl>
                                      </p:cBhvr>
                                    </p:animEffect>
                                    <p:set>
                                      <p:cBhvr>
                                        <p:cTn id="18" dur="1" fill="hold">
                                          <p:stCondLst>
                                            <p:cond delay="499"/>
                                          </p:stCondLst>
                                        </p:cTn>
                                        <p:tgtEl>
                                          <p:spTgt spid="97"/>
                                        </p:tgtEl>
                                        <p:attrNameLst>
                                          <p:attrName>style.visibility</p:attrName>
                                        </p:attrNameLst>
                                      </p:cBhvr>
                                      <p:to>
                                        <p:strVal val="hidden"/>
                                      </p:to>
                                    </p:set>
                                  </p:childTnLst>
                                </p:cTn>
                              </p:par>
                              <p:par>
                                <p:cTn id="19" presetID="16" presetClass="exit" presetSubtype="21" fill="hold" nodeType="withEffect">
                                  <p:stCondLst>
                                    <p:cond delay="0"/>
                                  </p:stCondLst>
                                  <p:childTnLst>
                                    <p:animEffect transition="out" filter="barn(inVertical)">
                                      <p:cBhvr>
                                        <p:cTn id="20" dur="500"/>
                                        <p:tgtEl>
                                          <p:spTgt spid="82"/>
                                        </p:tgtEl>
                                      </p:cBhvr>
                                    </p:animEffect>
                                    <p:set>
                                      <p:cBhvr>
                                        <p:cTn id="21" dur="1" fill="hold">
                                          <p:stCondLst>
                                            <p:cond delay="499"/>
                                          </p:stCondLst>
                                        </p:cTn>
                                        <p:tgtEl>
                                          <p:spTgt spid="8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par>
                                <p:cTn id="27" presetID="22" presetClass="exit" presetSubtype="8" fill="hold" nodeType="withEffect">
                                  <p:stCondLst>
                                    <p:cond delay="0"/>
                                  </p:stCondLst>
                                  <p:childTnLst>
                                    <p:animEffect transition="out" filter="wipe(left)">
                                      <p:cBhvr>
                                        <p:cTn id="28" dur="500"/>
                                        <p:tgtEl>
                                          <p:spTgt spid="109"/>
                                        </p:tgtEl>
                                      </p:cBhvr>
                                    </p:animEffect>
                                    <p:set>
                                      <p:cBhvr>
                                        <p:cTn id="29" dur="1" fill="hold">
                                          <p:stCondLst>
                                            <p:cond delay="499"/>
                                          </p:stCondLst>
                                        </p:cTn>
                                        <p:tgtEl>
                                          <p:spTgt spid="109"/>
                                        </p:tgtEl>
                                        <p:attrNameLst>
                                          <p:attrName>style.visibility</p:attrName>
                                        </p:attrNameLst>
                                      </p:cBhvr>
                                      <p:to>
                                        <p:strVal val="hidden"/>
                                      </p:to>
                                    </p:set>
                                  </p:childTnLst>
                                </p:cTn>
                              </p:par>
                              <p:par>
                                <p:cTn id="30" presetID="16" presetClass="exit" presetSubtype="21" fill="hold" nodeType="withEffect">
                                  <p:stCondLst>
                                    <p:cond delay="0"/>
                                  </p:stCondLst>
                                  <p:childTnLst>
                                    <p:animEffect transition="out" filter="barn(inVertical)">
                                      <p:cBhvr>
                                        <p:cTn id="31" dur="500"/>
                                        <p:tgtEl>
                                          <p:spTgt spid="68"/>
                                        </p:tgtEl>
                                      </p:cBhvr>
                                    </p:animEffect>
                                    <p:set>
                                      <p:cBhvr>
                                        <p:cTn id="32" dur="1" fill="hold">
                                          <p:stCondLst>
                                            <p:cond delay="499"/>
                                          </p:stCondLst>
                                        </p:cTn>
                                        <p:tgtEl>
                                          <p:spTgt spid="6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left)">
                                      <p:cBhvr>
                                        <p:cTn id="37" dur="500"/>
                                        <p:tgtEl>
                                          <p:spTgt spid="46"/>
                                        </p:tgtEl>
                                      </p:cBhvr>
                                    </p:animEffect>
                                  </p:childTnLst>
                                </p:cTn>
                              </p:par>
                              <p:par>
                                <p:cTn id="38" presetID="22" presetClass="exit" presetSubtype="8" fill="hold" nodeType="withEffect">
                                  <p:stCondLst>
                                    <p:cond delay="0"/>
                                  </p:stCondLst>
                                  <p:childTnLst>
                                    <p:animEffect transition="out" filter="wipe(left)">
                                      <p:cBhvr>
                                        <p:cTn id="39" dur="500"/>
                                        <p:tgtEl>
                                          <p:spTgt spid="110"/>
                                        </p:tgtEl>
                                      </p:cBhvr>
                                    </p:animEffect>
                                    <p:set>
                                      <p:cBhvr>
                                        <p:cTn id="40" dur="1" fill="hold">
                                          <p:stCondLst>
                                            <p:cond delay="499"/>
                                          </p:stCondLst>
                                        </p:cTn>
                                        <p:tgtEl>
                                          <p:spTgt spid="110"/>
                                        </p:tgtEl>
                                        <p:attrNameLst>
                                          <p:attrName>style.visibility</p:attrName>
                                        </p:attrNameLst>
                                      </p:cBhvr>
                                      <p:to>
                                        <p:strVal val="hidden"/>
                                      </p:to>
                                    </p:set>
                                  </p:childTnLst>
                                </p:cTn>
                              </p:par>
                              <p:par>
                                <p:cTn id="41" presetID="16" presetClass="exit" presetSubtype="21" fill="hold" nodeType="withEffect">
                                  <p:stCondLst>
                                    <p:cond delay="0"/>
                                  </p:stCondLst>
                                  <p:childTnLst>
                                    <p:animEffect transition="out" filter="barn(inVertical)">
                                      <p:cBhvr>
                                        <p:cTn id="42" dur="500"/>
                                        <p:tgtEl>
                                          <p:spTgt spid="81"/>
                                        </p:tgtEl>
                                      </p:cBhvr>
                                    </p:animEffect>
                                    <p:set>
                                      <p:cBhvr>
                                        <p:cTn id="43"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2404" y="1064525"/>
            <a:ext cx="11606784" cy="5189971"/>
          </a:xfrm>
        </p:spPr>
        <p:txBody>
          <a:bodyPr>
            <a:normAutofit fontScale="92500"/>
          </a:bodyPr>
          <a:lstStyle/>
          <a:p>
            <a:r>
              <a:rPr lang="en-US" dirty="0"/>
              <a:t>First Level approver is DSA</a:t>
            </a:r>
          </a:p>
          <a:p>
            <a:r>
              <a:rPr lang="en-US" dirty="0"/>
              <a:t>Second Level approval is required for all Initiator and Approver roles-UCPath Sec Admins</a:t>
            </a:r>
          </a:p>
          <a:p>
            <a:r>
              <a:rPr lang="en-US" dirty="0"/>
              <a:t>Inquiry Only roles do not require Second Level approval</a:t>
            </a:r>
          </a:p>
          <a:p>
            <a:r>
              <a:rPr lang="en-US" dirty="0"/>
              <a:t>Roles  are provisioned in UCPath in almost real time after successful final approval.</a:t>
            </a:r>
          </a:p>
          <a:p>
            <a:r>
              <a:rPr lang="en-US" dirty="0"/>
              <a:t>A DSA typically cannot make requests for access outside of their </a:t>
            </a:r>
            <a:r>
              <a:rPr lang="en-US" dirty="0" smtClean="0"/>
              <a:t>department</a:t>
            </a:r>
            <a:endParaRPr lang="en-US" dirty="0"/>
          </a:p>
          <a:p>
            <a:pPr lvl="1"/>
            <a:r>
              <a:rPr lang="en-US" dirty="0"/>
              <a:t>Access outside of a person’s department must be requested by the outside </a:t>
            </a:r>
            <a:r>
              <a:rPr lang="en-US" dirty="0" smtClean="0"/>
              <a:t>department</a:t>
            </a:r>
            <a:r>
              <a:rPr lang="en-US" dirty="0"/>
              <a:t>   </a:t>
            </a:r>
            <a:endParaRPr lang="en-US" dirty="0" smtClean="0"/>
          </a:p>
          <a:p>
            <a:r>
              <a:rPr lang="en-US" dirty="0" smtClean="0"/>
              <a:t>When a user transfers to another job, old access is not removed automatically. Its only when a user is terminated, access is removed automatically</a:t>
            </a:r>
          </a:p>
          <a:p>
            <a:r>
              <a:rPr lang="en-US" dirty="0" smtClean="0"/>
              <a:t>KSAMS role of ‘HR Departmental DSA’ is reviewed approved by UCPath Security Administrator</a:t>
            </a:r>
            <a:endParaRPr lang="en-US" dirty="0"/>
          </a:p>
        </p:txBody>
      </p:sp>
      <p:sp>
        <p:nvSpPr>
          <p:cNvPr id="3" name="Title 2"/>
          <p:cNvSpPr>
            <a:spLocks noGrp="1"/>
          </p:cNvSpPr>
          <p:nvPr>
            <p:ph type="title"/>
          </p:nvPr>
        </p:nvSpPr>
        <p:spPr/>
        <p:txBody>
          <a:bodyPr/>
          <a:lstStyle/>
          <a:p>
            <a:r>
              <a:rPr lang="en-US" dirty="0" smtClean="0"/>
              <a:t>Note that…</a:t>
            </a:r>
            <a:endParaRPr lang="en-US" dirty="0"/>
          </a:p>
        </p:txBody>
      </p:sp>
    </p:spTree>
    <p:custDataLst>
      <p:tags r:id="rId1"/>
    </p:custDataLst>
    <p:extLst>
      <p:ext uri="{BB962C8B-B14F-4D97-AF65-F5344CB8AC3E}">
        <p14:creationId xmlns:p14="http://schemas.microsoft.com/office/powerpoint/2010/main" val="207528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randombar(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Training Compliance Check</a:t>
            </a:r>
            <a:endParaRPr lang="en-US" dirty="0"/>
          </a:p>
        </p:txBody>
      </p:sp>
      <p:graphicFrame>
        <p:nvGraphicFramePr>
          <p:cNvPr id="4" name="Diagram 3"/>
          <p:cNvGraphicFramePr/>
          <p:nvPr>
            <p:extLst>
              <p:ext uri="{D42A27DB-BD31-4B8C-83A1-F6EECF244321}">
                <p14:modId xmlns:p14="http://schemas.microsoft.com/office/powerpoint/2010/main" val="3690293017"/>
              </p:ext>
            </p:extLst>
          </p:nvPr>
        </p:nvGraphicFramePr>
        <p:xfrm>
          <a:off x="1849507" y="1227086"/>
          <a:ext cx="8753082" cy="5002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5728855" y="1143000"/>
            <a:ext cx="4433454" cy="5216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ounded Rectangle 5"/>
          <p:cNvSpPr/>
          <p:nvPr/>
        </p:nvSpPr>
        <p:spPr>
          <a:xfrm>
            <a:off x="1731818" y="3900055"/>
            <a:ext cx="4156364" cy="245918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28588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Training Compliance Check</a:t>
            </a:r>
            <a:endParaRPr lang="en-US" dirty="0"/>
          </a:p>
        </p:txBody>
      </p:sp>
      <p:graphicFrame>
        <p:nvGraphicFramePr>
          <p:cNvPr id="4" name="Diagram 3"/>
          <p:cNvGraphicFramePr/>
          <p:nvPr>
            <p:extLst>
              <p:ext uri="{D42A27DB-BD31-4B8C-83A1-F6EECF244321}">
                <p14:modId xmlns:p14="http://schemas.microsoft.com/office/powerpoint/2010/main" val="3278064585"/>
              </p:ext>
            </p:extLst>
          </p:nvPr>
        </p:nvGraphicFramePr>
        <p:xfrm>
          <a:off x="1849507" y="1227086"/>
          <a:ext cx="8753082" cy="5002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ounded Rectangle 4"/>
          <p:cNvSpPr/>
          <p:nvPr/>
        </p:nvSpPr>
        <p:spPr>
          <a:xfrm>
            <a:off x="2043545" y="3228110"/>
            <a:ext cx="8485910" cy="31103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189018" y="1059873"/>
            <a:ext cx="3519055" cy="2327563"/>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93460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Training Compliance Check</a:t>
            </a:r>
            <a:endParaRPr lang="en-US" dirty="0"/>
          </a:p>
        </p:txBody>
      </p:sp>
      <p:graphicFrame>
        <p:nvGraphicFramePr>
          <p:cNvPr id="4" name="Diagram 3"/>
          <p:cNvGraphicFramePr/>
          <p:nvPr>
            <p:extLst>
              <p:ext uri="{D42A27DB-BD31-4B8C-83A1-F6EECF244321}">
                <p14:modId xmlns:p14="http://schemas.microsoft.com/office/powerpoint/2010/main" val="2368497624"/>
              </p:ext>
            </p:extLst>
          </p:nvPr>
        </p:nvGraphicFramePr>
        <p:xfrm>
          <a:off x="1849507" y="1227086"/>
          <a:ext cx="8753082" cy="5002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724891" y="1052945"/>
            <a:ext cx="8693727" cy="2209800"/>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558636" y="3657600"/>
            <a:ext cx="5195455" cy="26600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01235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Training Compliance Check</a:t>
            </a:r>
            <a:endParaRPr lang="en-US" dirty="0"/>
          </a:p>
        </p:txBody>
      </p:sp>
      <p:graphicFrame>
        <p:nvGraphicFramePr>
          <p:cNvPr id="4" name="Diagram 3"/>
          <p:cNvGraphicFramePr/>
          <p:nvPr>
            <p:extLst>
              <p:ext uri="{D42A27DB-BD31-4B8C-83A1-F6EECF244321}">
                <p14:modId xmlns:p14="http://schemas.microsoft.com/office/powerpoint/2010/main" val="2404481701"/>
              </p:ext>
            </p:extLst>
          </p:nvPr>
        </p:nvGraphicFramePr>
        <p:xfrm>
          <a:off x="1849507" y="1227086"/>
          <a:ext cx="8753082" cy="50021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551709" y="1087582"/>
            <a:ext cx="9372600" cy="3193473"/>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754091" y="4121727"/>
            <a:ext cx="3435927" cy="2189018"/>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56050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Steps to request approval </a:t>
            </a:r>
          </a:p>
        </p:txBody>
      </p:sp>
      <p:graphicFrame>
        <p:nvGraphicFramePr>
          <p:cNvPr id="5" name="Diagram 4"/>
          <p:cNvGraphicFramePr/>
          <p:nvPr>
            <p:extLst>
              <p:ext uri="{D42A27DB-BD31-4B8C-83A1-F6EECF244321}">
                <p14:modId xmlns:p14="http://schemas.microsoft.com/office/powerpoint/2010/main" val="3563923275"/>
              </p:ext>
            </p:extLst>
          </p:nvPr>
        </p:nvGraphicFramePr>
        <p:xfrm>
          <a:off x="2545897" y="2364982"/>
          <a:ext cx="7553692" cy="4332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7" name="Blue Top"/>
          <p:cNvGrpSpPr/>
          <p:nvPr/>
        </p:nvGrpSpPr>
        <p:grpSpPr>
          <a:xfrm>
            <a:off x="1782231" y="1738100"/>
            <a:ext cx="2847585" cy="1236564"/>
            <a:chOff x="1782231" y="1738100"/>
            <a:chExt cx="2847585" cy="1236564"/>
          </a:xfrm>
        </p:grpSpPr>
        <p:sp>
          <p:nvSpPr>
            <p:cNvPr id="9" name="Chevron 8"/>
            <p:cNvSpPr/>
            <p:nvPr/>
          </p:nvSpPr>
          <p:spPr>
            <a:xfrm>
              <a:off x="1782231" y="1738100"/>
              <a:ext cx="2562827" cy="989251"/>
            </a:xfrm>
            <a:prstGeom prst="chevron">
              <a:avLst>
                <a:gd name="adj" fmla="val 40000"/>
              </a:avLst>
            </a:pr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2465651" y="1985413"/>
              <a:ext cx="2164165" cy="989251"/>
            </a:xfrm>
            <a:custGeom>
              <a:avLst/>
              <a:gdLst>
                <a:gd name="connsiteX0" fmla="*/ 0 w 2164165"/>
                <a:gd name="connsiteY0" fmla="*/ 98925 h 989251"/>
                <a:gd name="connsiteX1" fmla="*/ 98925 w 2164165"/>
                <a:gd name="connsiteY1" fmla="*/ 0 h 989251"/>
                <a:gd name="connsiteX2" fmla="*/ 2065240 w 2164165"/>
                <a:gd name="connsiteY2" fmla="*/ 0 h 989251"/>
                <a:gd name="connsiteX3" fmla="*/ 2164165 w 2164165"/>
                <a:gd name="connsiteY3" fmla="*/ 98925 h 989251"/>
                <a:gd name="connsiteX4" fmla="*/ 2164165 w 2164165"/>
                <a:gd name="connsiteY4" fmla="*/ 890326 h 989251"/>
                <a:gd name="connsiteX5" fmla="*/ 2065240 w 2164165"/>
                <a:gd name="connsiteY5" fmla="*/ 989251 h 989251"/>
                <a:gd name="connsiteX6" fmla="*/ 98925 w 2164165"/>
                <a:gd name="connsiteY6" fmla="*/ 989251 h 989251"/>
                <a:gd name="connsiteX7" fmla="*/ 0 w 2164165"/>
                <a:gd name="connsiteY7" fmla="*/ 890326 h 989251"/>
                <a:gd name="connsiteX8" fmla="*/ 0 w 2164165"/>
                <a:gd name="connsiteY8" fmla="*/ 98925 h 98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165" h="989251">
                  <a:moveTo>
                    <a:pt x="0" y="98925"/>
                  </a:moveTo>
                  <a:cubicBezTo>
                    <a:pt x="0" y="44290"/>
                    <a:pt x="44290" y="0"/>
                    <a:pt x="98925" y="0"/>
                  </a:cubicBezTo>
                  <a:lnTo>
                    <a:pt x="2065240" y="0"/>
                  </a:lnTo>
                  <a:cubicBezTo>
                    <a:pt x="2119875" y="0"/>
                    <a:pt x="2164165" y="44290"/>
                    <a:pt x="2164165" y="98925"/>
                  </a:cubicBezTo>
                  <a:lnTo>
                    <a:pt x="2164165" y="890326"/>
                  </a:lnTo>
                  <a:cubicBezTo>
                    <a:pt x="2164165" y="944961"/>
                    <a:pt x="2119875" y="989251"/>
                    <a:pt x="2065240" y="989251"/>
                  </a:cubicBezTo>
                  <a:lnTo>
                    <a:pt x="98925" y="989251"/>
                  </a:lnTo>
                  <a:cubicBezTo>
                    <a:pt x="44290" y="989251"/>
                    <a:pt x="0" y="944961"/>
                    <a:pt x="0" y="890326"/>
                  </a:cubicBezTo>
                  <a:lnTo>
                    <a:pt x="0" y="989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438" tIns="185438" rIns="185438" bIns="185438" numCol="1" spcCol="1270" anchor="ctr" anchorCtr="0">
              <a:noAutofit/>
            </a:bodyPr>
            <a:lstStyle/>
            <a:p>
              <a:pPr lvl="0" algn="ctr" defTabSz="977900">
                <a:lnSpc>
                  <a:spcPct val="90000"/>
                </a:lnSpc>
                <a:spcBef>
                  <a:spcPct val="0"/>
                </a:spcBef>
                <a:spcAft>
                  <a:spcPct val="35000"/>
                </a:spcAft>
              </a:pPr>
              <a:r>
                <a:rPr lang="en-US" sz="2200" kern="1200" dirty="0" smtClean="0"/>
                <a:t>Navigate to UCI </a:t>
              </a:r>
              <a:r>
                <a:rPr lang="en-US" sz="2200" kern="1200" dirty="0" smtClean="0">
                  <a:hlinkClick r:id="rId9"/>
                </a:rPr>
                <a:t>UCPath Page</a:t>
              </a:r>
              <a:endParaRPr lang="en-US" sz="2200" kern="1200" dirty="0"/>
            </a:p>
          </p:txBody>
        </p:sp>
      </p:grpSp>
      <p:grpSp>
        <p:nvGrpSpPr>
          <p:cNvPr id="19" name="Orange Top"/>
          <p:cNvGrpSpPr/>
          <p:nvPr/>
        </p:nvGrpSpPr>
        <p:grpSpPr>
          <a:xfrm>
            <a:off x="7636867" y="1738100"/>
            <a:ext cx="2847586" cy="1236564"/>
            <a:chOff x="7636867" y="1738100"/>
            <a:chExt cx="2847586" cy="1236564"/>
          </a:xfrm>
        </p:grpSpPr>
        <p:sp>
          <p:nvSpPr>
            <p:cNvPr id="13" name="Chevron 12"/>
            <p:cNvSpPr/>
            <p:nvPr/>
          </p:nvSpPr>
          <p:spPr>
            <a:xfrm>
              <a:off x="7636867" y="1738100"/>
              <a:ext cx="2562827" cy="989251"/>
            </a:xfrm>
            <a:prstGeom prst="chevron">
              <a:avLst>
                <a:gd name="adj" fmla="val 40000"/>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13"/>
            <p:cNvSpPr/>
            <p:nvPr/>
          </p:nvSpPr>
          <p:spPr>
            <a:xfrm>
              <a:off x="8320288" y="1985413"/>
              <a:ext cx="2164165" cy="989251"/>
            </a:xfrm>
            <a:custGeom>
              <a:avLst/>
              <a:gdLst>
                <a:gd name="connsiteX0" fmla="*/ 0 w 2164165"/>
                <a:gd name="connsiteY0" fmla="*/ 98925 h 989251"/>
                <a:gd name="connsiteX1" fmla="*/ 98925 w 2164165"/>
                <a:gd name="connsiteY1" fmla="*/ 0 h 989251"/>
                <a:gd name="connsiteX2" fmla="*/ 2065240 w 2164165"/>
                <a:gd name="connsiteY2" fmla="*/ 0 h 989251"/>
                <a:gd name="connsiteX3" fmla="*/ 2164165 w 2164165"/>
                <a:gd name="connsiteY3" fmla="*/ 98925 h 989251"/>
                <a:gd name="connsiteX4" fmla="*/ 2164165 w 2164165"/>
                <a:gd name="connsiteY4" fmla="*/ 890326 h 989251"/>
                <a:gd name="connsiteX5" fmla="*/ 2065240 w 2164165"/>
                <a:gd name="connsiteY5" fmla="*/ 989251 h 989251"/>
                <a:gd name="connsiteX6" fmla="*/ 98925 w 2164165"/>
                <a:gd name="connsiteY6" fmla="*/ 989251 h 989251"/>
                <a:gd name="connsiteX7" fmla="*/ 0 w 2164165"/>
                <a:gd name="connsiteY7" fmla="*/ 890326 h 989251"/>
                <a:gd name="connsiteX8" fmla="*/ 0 w 2164165"/>
                <a:gd name="connsiteY8" fmla="*/ 98925 h 98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165" h="989251">
                  <a:moveTo>
                    <a:pt x="0" y="98925"/>
                  </a:moveTo>
                  <a:cubicBezTo>
                    <a:pt x="0" y="44290"/>
                    <a:pt x="44290" y="0"/>
                    <a:pt x="98925" y="0"/>
                  </a:cubicBezTo>
                  <a:lnTo>
                    <a:pt x="2065240" y="0"/>
                  </a:lnTo>
                  <a:cubicBezTo>
                    <a:pt x="2119875" y="0"/>
                    <a:pt x="2164165" y="44290"/>
                    <a:pt x="2164165" y="98925"/>
                  </a:cubicBezTo>
                  <a:lnTo>
                    <a:pt x="2164165" y="890326"/>
                  </a:lnTo>
                  <a:cubicBezTo>
                    <a:pt x="2164165" y="944961"/>
                    <a:pt x="2119875" y="989251"/>
                    <a:pt x="2065240" y="989251"/>
                  </a:cubicBezTo>
                  <a:lnTo>
                    <a:pt x="98925" y="989251"/>
                  </a:lnTo>
                  <a:cubicBezTo>
                    <a:pt x="44290" y="989251"/>
                    <a:pt x="0" y="944961"/>
                    <a:pt x="0" y="890326"/>
                  </a:cubicBezTo>
                  <a:lnTo>
                    <a:pt x="0" y="989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438" tIns="185438" rIns="185438" bIns="185438" numCol="1" spcCol="1270" anchor="ctr" anchorCtr="0">
              <a:noAutofit/>
            </a:bodyPr>
            <a:lstStyle/>
            <a:p>
              <a:pPr lvl="0" algn="ctr" defTabSz="977900">
                <a:lnSpc>
                  <a:spcPct val="90000"/>
                </a:lnSpc>
                <a:spcBef>
                  <a:spcPct val="0"/>
                </a:spcBef>
                <a:spcAft>
                  <a:spcPct val="35000"/>
                </a:spcAft>
              </a:pPr>
              <a:r>
                <a:rPr lang="en-US" sz="2200" kern="1200" dirty="0" smtClean="0"/>
                <a:t>Request in </a:t>
              </a:r>
              <a:r>
                <a:rPr lang="en-US" sz="2200" kern="1200" dirty="0" smtClean="0">
                  <a:hlinkClick r:id="rId10"/>
                </a:rPr>
                <a:t>KSAMS</a:t>
              </a:r>
              <a:endParaRPr lang="en-US" sz="2200" kern="1200" dirty="0"/>
            </a:p>
          </p:txBody>
        </p:sp>
      </p:grpSp>
      <p:grpSp>
        <p:nvGrpSpPr>
          <p:cNvPr id="18" name="Yellow Top"/>
          <p:cNvGrpSpPr/>
          <p:nvPr/>
        </p:nvGrpSpPr>
        <p:grpSpPr>
          <a:xfrm>
            <a:off x="4709549" y="1738100"/>
            <a:ext cx="2847586" cy="1236564"/>
            <a:chOff x="4709549" y="1738100"/>
            <a:chExt cx="2847586" cy="1236564"/>
          </a:xfrm>
        </p:grpSpPr>
        <p:sp>
          <p:nvSpPr>
            <p:cNvPr id="11" name="Chevron 10"/>
            <p:cNvSpPr/>
            <p:nvPr/>
          </p:nvSpPr>
          <p:spPr>
            <a:xfrm>
              <a:off x="4709549" y="1738100"/>
              <a:ext cx="2562827" cy="989251"/>
            </a:xfrm>
            <a:prstGeom prst="chevron">
              <a:avLst>
                <a:gd name="adj" fmla="val 40000"/>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5392970" y="1985413"/>
              <a:ext cx="2164165" cy="989251"/>
            </a:xfrm>
            <a:custGeom>
              <a:avLst/>
              <a:gdLst>
                <a:gd name="connsiteX0" fmla="*/ 0 w 2164165"/>
                <a:gd name="connsiteY0" fmla="*/ 98925 h 989251"/>
                <a:gd name="connsiteX1" fmla="*/ 98925 w 2164165"/>
                <a:gd name="connsiteY1" fmla="*/ 0 h 989251"/>
                <a:gd name="connsiteX2" fmla="*/ 2065240 w 2164165"/>
                <a:gd name="connsiteY2" fmla="*/ 0 h 989251"/>
                <a:gd name="connsiteX3" fmla="*/ 2164165 w 2164165"/>
                <a:gd name="connsiteY3" fmla="*/ 98925 h 989251"/>
                <a:gd name="connsiteX4" fmla="*/ 2164165 w 2164165"/>
                <a:gd name="connsiteY4" fmla="*/ 890326 h 989251"/>
                <a:gd name="connsiteX5" fmla="*/ 2065240 w 2164165"/>
                <a:gd name="connsiteY5" fmla="*/ 989251 h 989251"/>
                <a:gd name="connsiteX6" fmla="*/ 98925 w 2164165"/>
                <a:gd name="connsiteY6" fmla="*/ 989251 h 989251"/>
                <a:gd name="connsiteX7" fmla="*/ 0 w 2164165"/>
                <a:gd name="connsiteY7" fmla="*/ 890326 h 989251"/>
                <a:gd name="connsiteX8" fmla="*/ 0 w 2164165"/>
                <a:gd name="connsiteY8" fmla="*/ 98925 h 98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4165" h="989251">
                  <a:moveTo>
                    <a:pt x="0" y="98925"/>
                  </a:moveTo>
                  <a:cubicBezTo>
                    <a:pt x="0" y="44290"/>
                    <a:pt x="44290" y="0"/>
                    <a:pt x="98925" y="0"/>
                  </a:cubicBezTo>
                  <a:lnTo>
                    <a:pt x="2065240" y="0"/>
                  </a:lnTo>
                  <a:cubicBezTo>
                    <a:pt x="2119875" y="0"/>
                    <a:pt x="2164165" y="44290"/>
                    <a:pt x="2164165" y="98925"/>
                  </a:cubicBezTo>
                  <a:lnTo>
                    <a:pt x="2164165" y="890326"/>
                  </a:lnTo>
                  <a:cubicBezTo>
                    <a:pt x="2164165" y="944961"/>
                    <a:pt x="2119875" y="989251"/>
                    <a:pt x="2065240" y="989251"/>
                  </a:cubicBezTo>
                  <a:lnTo>
                    <a:pt x="98925" y="989251"/>
                  </a:lnTo>
                  <a:cubicBezTo>
                    <a:pt x="44290" y="989251"/>
                    <a:pt x="0" y="944961"/>
                    <a:pt x="0" y="890326"/>
                  </a:cubicBezTo>
                  <a:lnTo>
                    <a:pt x="0" y="9892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5438" tIns="185438" rIns="185438" bIns="185438" numCol="1" spcCol="1270" anchor="ctr" anchorCtr="0">
              <a:noAutofit/>
            </a:bodyPr>
            <a:lstStyle/>
            <a:p>
              <a:pPr lvl="0" algn="ctr" defTabSz="977900">
                <a:lnSpc>
                  <a:spcPct val="90000"/>
                </a:lnSpc>
                <a:spcBef>
                  <a:spcPct val="0"/>
                </a:spcBef>
                <a:spcAft>
                  <a:spcPct val="35000"/>
                </a:spcAft>
              </a:pPr>
              <a:r>
                <a:rPr lang="en-US" sz="2200" kern="1200" dirty="0" smtClean="0"/>
                <a:t>Quicklinks to </a:t>
              </a:r>
              <a:r>
                <a:rPr lang="en-US" sz="2200" kern="1200" dirty="0" smtClean="0">
                  <a:hlinkClick r:id="rId11"/>
                </a:rPr>
                <a:t>Roles Wiki</a:t>
              </a:r>
              <a:endParaRPr lang="en-US" sz="2200" kern="1200" dirty="0"/>
            </a:p>
          </p:txBody>
        </p:sp>
      </p:grpSp>
      <p:sp>
        <p:nvSpPr>
          <p:cNvPr id="7" name="Orange Cover"/>
          <p:cNvSpPr/>
          <p:nvPr/>
        </p:nvSpPr>
        <p:spPr>
          <a:xfrm>
            <a:off x="7589875" y="1561685"/>
            <a:ext cx="3193472" cy="4465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Yellow Cover"/>
          <p:cNvGrpSpPr/>
          <p:nvPr/>
        </p:nvGrpSpPr>
        <p:grpSpPr>
          <a:xfrm>
            <a:off x="4709549" y="1561685"/>
            <a:ext cx="2938895" cy="4531296"/>
            <a:chOff x="4709549" y="1561685"/>
            <a:chExt cx="2938895" cy="4531296"/>
          </a:xfrm>
        </p:grpSpPr>
        <p:sp>
          <p:nvSpPr>
            <p:cNvPr id="21" name="Rectangle 20"/>
            <p:cNvSpPr/>
            <p:nvPr/>
          </p:nvSpPr>
          <p:spPr>
            <a:xfrm>
              <a:off x="4709549" y="1561685"/>
              <a:ext cx="2938895" cy="1498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5074040" y="3060070"/>
              <a:ext cx="2515835" cy="30329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7" name="Blue Shade"/>
          <p:cNvGrpSpPr/>
          <p:nvPr/>
        </p:nvGrpSpPr>
        <p:grpSpPr>
          <a:xfrm>
            <a:off x="1610139" y="1669774"/>
            <a:ext cx="3428486" cy="4423206"/>
            <a:chOff x="1610139" y="1669774"/>
            <a:chExt cx="3428486" cy="4423206"/>
          </a:xfrm>
        </p:grpSpPr>
        <p:sp>
          <p:nvSpPr>
            <p:cNvPr id="25" name="Rectangle 24"/>
            <p:cNvSpPr/>
            <p:nvPr/>
          </p:nvSpPr>
          <p:spPr>
            <a:xfrm>
              <a:off x="1610139" y="1669774"/>
              <a:ext cx="3099410" cy="1324768"/>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2465651" y="2983301"/>
              <a:ext cx="2572974" cy="3109679"/>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 name="Yellow Shade"/>
          <p:cNvGrpSpPr/>
          <p:nvPr/>
        </p:nvGrpSpPr>
        <p:grpSpPr>
          <a:xfrm>
            <a:off x="4709549" y="1669774"/>
            <a:ext cx="2977602" cy="4473799"/>
            <a:chOff x="2059548" y="1619181"/>
            <a:chExt cx="2977602" cy="4473799"/>
          </a:xfrm>
        </p:grpSpPr>
        <p:sp>
          <p:nvSpPr>
            <p:cNvPr id="29" name="Rectangle 28"/>
            <p:cNvSpPr/>
            <p:nvPr/>
          </p:nvSpPr>
          <p:spPr>
            <a:xfrm>
              <a:off x="2059548" y="1619181"/>
              <a:ext cx="2977602" cy="1393094"/>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2388625" y="2983301"/>
              <a:ext cx="2551250" cy="3109679"/>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Yellow Triangle"/>
          <p:cNvSpPr/>
          <p:nvPr/>
        </p:nvSpPr>
        <p:spPr>
          <a:xfrm rot="5400000">
            <a:off x="4916330" y="5396390"/>
            <a:ext cx="425766" cy="377190"/>
          </a:xfrm>
          <a:prstGeom prst="triangle">
            <a:avLst/>
          </a:prstGeom>
          <a:solidFill>
            <a:srgbClr val="FFFFFF"/>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range Triangle"/>
          <p:cNvSpPr/>
          <p:nvPr/>
        </p:nvSpPr>
        <p:spPr>
          <a:xfrm rot="5400000">
            <a:off x="7435561" y="5396390"/>
            <a:ext cx="425766" cy="377190"/>
          </a:xfrm>
          <a:prstGeom prst="triangle">
            <a:avLst/>
          </a:prstGeom>
          <a:solidFill>
            <a:srgbClr val="FFFFFF"/>
          </a:solid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855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xit" presetSubtype="8" fill="hold" nodeType="withEffect">
                                  <p:stCondLst>
                                    <p:cond delay="0"/>
                                  </p:stCondLst>
                                  <p:childTnLst>
                                    <p:animEffect transition="out" filter="wipe(left)">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xit" presetSubtype="8" fill="hold" grpId="0" nodeType="withEffect">
                                  <p:stCondLst>
                                    <p:cond delay="0"/>
                                  </p:stCondLst>
                                  <p:childTnLst>
                                    <p:animEffect transition="out" filter="wipe(left)">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Referencing</a:t>
            </a:r>
            <a:r>
              <a:rPr lang="en-US" sz="2800" dirty="0"/>
              <a:t> Roles Wiki</a:t>
            </a:r>
          </a:p>
        </p:txBody>
      </p:sp>
      <p:pic>
        <p:nvPicPr>
          <p:cNvPr id="6" name="Picture 5"/>
          <p:cNvPicPr>
            <a:picLocks noChangeAspect="1"/>
          </p:cNvPicPr>
          <p:nvPr/>
        </p:nvPicPr>
        <p:blipFill>
          <a:blip r:embed="rId5"/>
          <a:stretch>
            <a:fillRect/>
          </a:stretch>
        </p:blipFill>
        <p:spPr>
          <a:xfrm>
            <a:off x="1755293" y="1469961"/>
            <a:ext cx="4149369" cy="2681909"/>
          </a:xfrm>
          <a:prstGeom prst="rect">
            <a:avLst/>
          </a:prstGeom>
        </p:spPr>
      </p:pic>
      <p:sp>
        <p:nvSpPr>
          <p:cNvPr id="4" name="Rectangle 3"/>
          <p:cNvSpPr/>
          <p:nvPr/>
        </p:nvSpPr>
        <p:spPr>
          <a:xfrm>
            <a:off x="2543624" y="4344375"/>
            <a:ext cx="3361038" cy="1569308"/>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chemeClr val="tx1"/>
                </a:solidFill>
              </a:rPr>
              <a:t>Online Demo of steps</a:t>
            </a:r>
          </a:p>
        </p:txBody>
      </p:sp>
      <p:pic>
        <p:nvPicPr>
          <p:cNvPr id="5" name="Demo of Training and Appropriateness Check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78785" y="1076493"/>
            <a:ext cx="9524428" cy="5216113"/>
          </a:xfrm>
          <a:prstGeom prst="rect">
            <a:avLst/>
          </a:prstGeom>
        </p:spPr>
      </p:pic>
    </p:spTree>
    <p:custDataLst>
      <p:tags r:id="rId1"/>
    </p:custDataLst>
    <p:extLst>
      <p:ext uri="{BB962C8B-B14F-4D97-AF65-F5344CB8AC3E}">
        <p14:creationId xmlns:p14="http://schemas.microsoft.com/office/powerpoint/2010/main" val="886966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Course Objectives</a:t>
            </a:r>
          </a:p>
        </p:txBody>
      </p:sp>
      <p:sp>
        <p:nvSpPr>
          <p:cNvPr id="14" name="Content Placeholder 1">
            <a:extLst>
              <a:ext uri="{FF2B5EF4-FFF2-40B4-BE49-F238E27FC236}">
                <a16:creationId xmlns:a16="http://schemas.microsoft.com/office/drawing/2014/main" id="{26AA1E21-FA7F-4C2D-87BA-EB881BB5FBE6}"/>
              </a:ext>
            </a:extLst>
          </p:cNvPr>
          <p:cNvSpPr>
            <a:spLocks noGrp="1"/>
          </p:cNvSpPr>
          <p:nvPr>
            <p:ph idx="1"/>
          </p:nvPr>
        </p:nvSpPr>
        <p:spPr>
          <a:xfrm>
            <a:off x="2106930" y="2300302"/>
            <a:ext cx="8229600" cy="2506358"/>
          </a:xfrm>
        </p:spPr>
        <p:txBody>
          <a:bodyPr>
            <a:normAutofit/>
          </a:bodyPr>
          <a:lstStyle/>
          <a:p>
            <a:r>
              <a:rPr lang="en-US" dirty="0"/>
              <a:t>Understand UCPath Security and Access System</a:t>
            </a:r>
          </a:p>
          <a:p>
            <a:r>
              <a:rPr lang="en-US" dirty="0"/>
              <a:t>Learn the User </a:t>
            </a:r>
            <a:r>
              <a:rPr lang="en-US" i="1" dirty="0"/>
              <a:t>Access</a:t>
            </a:r>
            <a:r>
              <a:rPr lang="en-US" dirty="0"/>
              <a:t> </a:t>
            </a:r>
            <a:r>
              <a:rPr lang="en-US" dirty="0" smtClean="0"/>
              <a:t>Onboarding Process</a:t>
            </a:r>
            <a:endParaRPr lang="en-US" dirty="0"/>
          </a:p>
          <a:p>
            <a:r>
              <a:rPr lang="en-US" dirty="0"/>
              <a:t>Understand </a:t>
            </a:r>
            <a:r>
              <a:rPr lang="en-US" dirty="0" smtClean="0"/>
              <a:t>your Roles </a:t>
            </a:r>
            <a:r>
              <a:rPr lang="en-US" dirty="0"/>
              <a:t>and Responsibilities</a:t>
            </a:r>
          </a:p>
          <a:p>
            <a:r>
              <a:rPr lang="en-US" dirty="0"/>
              <a:t>Review </a:t>
            </a:r>
            <a:r>
              <a:rPr lang="en-US" dirty="0" smtClean="0"/>
              <a:t>use of </a:t>
            </a:r>
            <a:r>
              <a:rPr lang="en-US" dirty="0"/>
              <a:t>supporting resources </a:t>
            </a:r>
            <a:r>
              <a:rPr lang="en-US" dirty="0" smtClean="0"/>
              <a:t>such as </a:t>
            </a:r>
            <a:r>
              <a:rPr lang="en-US" dirty="0"/>
              <a:t>Roles Wiki and UCLC</a:t>
            </a:r>
          </a:p>
        </p:txBody>
      </p:sp>
      <p:sp>
        <p:nvSpPr>
          <p:cNvPr id="15" name="Text Placeholder 2">
            <a:extLst>
              <a:ext uri="{FF2B5EF4-FFF2-40B4-BE49-F238E27FC236}">
                <a16:creationId xmlns:a16="http://schemas.microsoft.com/office/drawing/2014/main" id="{A162DEFA-7327-45C8-A26A-FC6274FAD5D7}"/>
              </a:ext>
            </a:extLst>
          </p:cNvPr>
          <p:cNvSpPr txBox="1">
            <a:spLocks/>
          </p:cNvSpPr>
          <p:nvPr/>
        </p:nvSpPr>
        <p:spPr>
          <a:xfrm>
            <a:off x="2252134" y="1239826"/>
            <a:ext cx="8229600" cy="64008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t>Key Objectives:</a:t>
            </a:r>
          </a:p>
        </p:txBody>
      </p:sp>
      <p:pic>
        <p:nvPicPr>
          <p:cNvPr id="16" name="Picture 15" descr="La Palabra de Fe: La Llave Que Abre Las Puertas Del Cielo">
            <a:extLst>
              <a:ext uri="{FF2B5EF4-FFF2-40B4-BE49-F238E27FC236}">
                <a16:creationId xmlns:a16="http://schemas.microsoft.com/office/drawing/2014/main" id="{FCDFA0F8-57E6-4B91-8CDA-5342BC9CE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62665">
            <a:off x="1603637" y="1377486"/>
            <a:ext cx="785910" cy="785910"/>
          </a:xfrm>
          <a:prstGeom prst="rect">
            <a:avLst/>
          </a:prstGeom>
        </p:spPr>
      </p:pic>
    </p:spTree>
    <p:custDataLst>
      <p:tags r:id="rId1"/>
    </p:custDataLst>
    <p:extLst>
      <p:ext uri="{BB962C8B-B14F-4D97-AF65-F5344CB8AC3E}">
        <p14:creationId xmlns:p14="http://schemas.microsoft.com/office/powerpoint/2010/main" val="26876308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144" y="1666691"/>
            <a:ext cx="11606784" cy="2615377"/>
          </a:xfrm>
        </p:spPr>
        <p:txBody>
          <a:bodyPr>
            <a:noAutofit/>
          </a:bodyPr>
          <a:lstStyle/>
          <a:p>
            <a:pPr marL="285750" indent="-285750">
              <a:buFont typeface="+mj-lt"/>
              <a:buAutoNum type="arabicPeriod"/>
            </a:pPr>
            <a:r>
              <a:rPr lang="en-US" sz="2200" dirty="0" smtClean="0"/>
              <a:t>Supervisor reviews if user/direct report </a:t>
            </a:r>
            <a:r>
              <a:rPr lang="en-US" sz="2200" dirty="0"/>
              <a:t>has completed training for the role being requested and record it in KSAMS request</a:t>
            </a:r>
            <a:r>
              <a:rPr lang="en-US" sz="2200" dirty="0" smtClean="0"/>
              <a:t>. DSA confirms.</a:t>
            </a:r>
          </a:p>
          <a:p>
            <a:pPr marL="285750" indent="-285750">
              <a:buFont typeface="+mj-lt"/>
              <a:buAutoNum type="arabicPeriod"/>
            </a:pPr>
            <a:r>
              <a:rPr lang="en-US" sz="2200" dirty="0" smtClean="0"/>
              <a:t>DSA Adjusts </a:t>
            </a:r>
            <a:r>
              <a:rPr lang="en-US" sz="2200" dirty="0"/>
              <a:t>security access (as applicable) after a Job Data Change associated with a Hire, Rehire, or Transfer has taken effect</a:t>
            </a:r>
            <a:r>
              <a:rPr lang="en-US" sz="2200" dirty="0" smtClean="0"/>
              <a:t>. </a:t>
            </a:r>
            <a:r>
              <a:rPr lang="en-US" sz="2200" dirty="0" smtClean="0">
                <a:hlinkClick r:id="rId4"/>
              </a:rPr>
              <a:t>BPG WFA.54</a:t>
            </a:r>
            <a:endParaRPr lang="en-US" sz="2200" dirty="0"/>
          </a:p>
          <a:p>
            <a:pPr marL="285750" indent="-285750">
              <a:buFont typeface="+mj-lt"/>
              <a:buAutoNum type="arabicPeriod"/>
            </a:pPr>
            <a:r>
              <a:rPr lang="en-US" sz="2200" dirty="0" smtClean="0"/>
              <a:t>DSA maintains </a:t>
            </a:r>
            <a:r>
              <a:rPr lang="en-US" sz="2200" dirty="0"/>
              <a:t>list of departmental Initiators and </a:t>
            </a:r>
            <a:r>
              <a:rPr lang="en-US" sz="2200" dirty="0" smtClean="0"/>
              <a:t>Approvers</a:t>
            </a:r>
            <a:r>
              <a:rPr lang="en-US" sz="2200" dirty="0"/>
              <a:t> </a:t>
            </a:r>
            <a:r>
              <a:rPr lang="en-US" sz="2200" dirty="0" smtClean="0"/>
              <a:t>for the campus roles assigned to users in their group.</a:t>
            </a:r>
            <a:endParaRPr lang="en-US" sz="2200" dirty="0"/>
          </a:p>
        </p:txBody>
      </p:sp>
      <p:sp>
        <p:nvSpPr>
          <p:cNvPr id="4" name="Title 3"/>
          <p:cNvSpPr>
            <a:spLocks noGrp="1"/>
          </p:cNvSpPr>
          <p:nvPr>
            <p:ph type="title"/>
          </p:nvPr>
        </p:nvSpPr>
        <p:spPr/>
        <p:txBody>
          <a:bodyPr>
            <a:normAutofit/>
          </a:bodyPr>
          <a:lstStyle/>
          <a:p>
            <a:r>
              <a:rPr lang="en-US" dirty="0"/>
              <a:t>Roles &amp; Responsibilities</a:t>
            </a:r>
          </a:p>
        </p:txBody>
      </p:sp>
    </p:spTree>
    <p:custDataLst>
      <p:tags r:id="rId1"/>
    </p:custDataLst>
    <p:extLst>
      <p:ext uri="{BB962C8B-B14F-4D97-AF65-F5344CB8AC3E}">
        <p14:creationId xmlns:p14="http://schemas.microsoft.com/office/powerpoint/2010/main" val="30275083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2656" y="1473404"/>
            <a:ext cx="11606784" cy="4496216"/>
          </a:xfrm>
        </p:spPr>
        <p:txBody>
          <a:bodyPr>
            <a:noAutofit/>
          </a:bodyPr>
          <a:lstStyle/>
          <a:p>
            <a:pPr marL="457200" indent="-457200">
              <a:buFont typeface="+mj-lt"/>
              <a:buAutoNum type="arabicPeriod" startAt="4"/>
            </a:pPr>
            <a:r>
              <a:rPr lang="en-US" sz="2200" dirty="0" smtClean="0"/>
              <a:t>Supervisors and DSA review </a:t>
            </a:r>
            <a:r>
              <a:rPr lang="en-US" sz="2200" dirty="0"/>
              <a:t>that the role is </a:t>
            </a:r>
            <a:r>
              <a:rPr lang="en-US" sz="2200" i="1" dirty="0">
                <a:solidFill>
                  <a:srgbClr val="FF0000"/>
                </a:solidFill>
              </a:rPr>
              <a:t>appropriate</a:t>
            </a:r>
            <a:r>
              <a:rPr lang="en-US" sz="2200" dirty="0"/>
              <a:t> for the requestors job. </a:t>
            </a:r>
          </a:p>
          <a:p>
            <a:pPr marL="685800" lvl="1">
              <a:buFont typeface="+mj-lt"/>
              <a:buAutoNum type="alphaLcPeriod"/>
            </a:pPr>
            <a:r>
              <a:rPr lang="en-US" sz="2200" dirty="0"/>
              <a:t>Examples:</a:t>
            </a:r>
          </a:p>
          <a:p>
            <a:pPr marL="1028700" lvl="2" indent="-342900">
              <a:buFont typeface="+mj-lt"/>
              <a:buAutoNum type="alphaLcPeriod"/>
            </a:pPr>
            <a:r>
              <a:rPr lang="en-US" sz="2200" dirty="0"/>
              <a:t>User works in Accounting Office as a financial analyst and is requesting Hire role.</a:t>
            </a:r>
          </a:p>
          <a:p>
            <a:pPr marL="1028700" lvl="2" indent="-342900">
              <a:buFont typeface="+mj-lt"/>
              <a:buAutoNum type="alphaLcPeriod"/>
            </a:pPr>
            <a:r>
              <a:rPr lang="en-US" sz="2200" dirty="0"/>
              <a:t>User is not authorized or </a:t>
            </a:r>
            <a:r>
              <a:rPr lang="en-US" sz="2200" dirty="0" smtClean="0"/>
              <a:t>is delegated </a:t>
            </a:r>
            <a:r>
              <a:rPr lang="en-US" sz="2200" dirty="0"/>
              <a:t>to approve transactions and is requesting an approver role</a:t>
            </a:r>
          </a:p>
          <a:p>
            <a:pPr marL="1028700" lvl="2" indent="-342900">
              <a:buFont typeface="+mj-lt"/>
              <a:buAutoNum type="alphaLcPeriod"/>
            </a:pPr>
            <a:r>
              <a:rPr lang="en-US" sz="2200" dirty="0"/>
              <a:t>User is requesting Department Row Level security for employees of another division when they are not expected to view or process transactions for those employees.</a:t>
            </a:r>
          </a:p>
          <a:p>
            <a:pPr marL="1028700" lvl="2" indent="-342900">
              <a:buFont typeface="+mj-lt"/>
              <a:buAutoNum type="alphaLcPeriod"/>
            </a:pPr>
            <a:r>
              <a:rPr lang="en-US" sz="2200" dirty="0"/>
              <a:t>User is requesting a transaction initiator role.</a:t>
            </a:r>
          </a:p>
          <a:p>
            <a:pPr marL="1028700" lvl="2" indent="-342900">
              <a:buFont typeface="+mj-lt"/>
              <a:buAutoNum type="alphaLcPeriod"/>
            </a:pPr>
            <a:r>
              <a:rPr lang="en-US" sz="2200" dirty="0"/>
              <a:t>User is requesting a role that would show </a:t>
            </a:r>
            <a:r>
              <a:rPr lang="en-US" sz="2200" dirty="0" smtClean="0"/>
              <a:t>sensitive or PII </a:t>
            </a:r>
            <a:r>
              <a:rPr lang="en-US" sz="2200" dirty="0"/>
              <a:t>(Personally Identifiable Information such SSN/DoB/Home address/Beneficiary data) when it is not users job to work with PII data.</a:t>
            </a:r>
          </a:p>
        </p:txBody>
      </p:sp>
      <p:sp>
        <p:nvSpPr>
          <p:cNvPr id="4" name="Title 3"/>
          <p:cNvSpPr>
            <a:spLocks noGrp="1"/>
          </p:cNvSpPr>
          <p:nvPr>
            <p:ph type="title"/>
          </p:nvPr>
        </p:nvSpPr>
        <p:spPr/>
        <p:txBody>
          <a:bodyPr>
            <a:normAutofit/>
          </a:bodyPr>
          <a:lstStyle/>
          <a:p>
            <a:r>
              <a:rPr lang="en-US" dirty="0"/>
              <a:t>Roles &amp; </a:t>
            </a:r>
            <a:r>
              <a:rPr lang="en-US" dirty="0" smtClean="0"/>
              <a:t>Responsibilities (Appropriateness)</a:t>
            </a:r>
            <a:endParaRPr lang="en-US" dirty="0"/>
          </a:p>
        </p:txBody>
      </p:sp>
    </p:spTree>
    <p:custDataLst>
      <p:tags r:id="rId1"/>
    </p:custDataLst>
    <p:extLst>
      <p:ext uri="{BB962C8B-B14F-4D97-AF65-F5344CB8AC3E}">
        <p14:creationId xmlns:p14="http://schemas.microsoft.com/office/powerpoint/2010/main" val="3104526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Summing Up</a:t>
            </a:r>
          </a:p>
        </p:txBody>
      </p:sp>
      <p:graphicFrame>
        <p:nvGraphicFramePr>
          <p:cNvPr id="4" name="Table 3"/>
          <p:cNvGraphicFramePr>
            <a:graphicFrameLocks noGrp="1"/>
          </p:cNvGraphicFramePr>
          <p:nvPr>
            <p:extLst>
              <p:ext uri="{D42A27DB-BD31-4B8C-83A1-F6EECF244321}">
                <p14:modId xmlns:p14="http://schemas.microsoft.com/office/powerpoint/2010/main" val="4213614757"/>
              </p:ext>
            </p:extLst>
          </p:nvPr>
        </p:nvGraphicFramePr>
        <p:xfrm>
          <a:off x="1011043" y="1070897"/>
          <a:ext cx="9998928" cy="4808027"/>
        </p:xfrm>
        <a:graphic>
          <a:graphicData uri="http://schemas.openxmlformats.org/drawingml/2006/table">
            <a:tbl>
              <a:tblPr firstRow="1" bandRow="1">
                <a:tableStyleId>{5C22544A-7EE6-4342-B048-85BDC9FD1C3A}</a:tableStyleId>
              </a:tblPr>
              <a:tblGrid>
                <a:gridCol w="2070552">
                  <a:extLst>
                    <a:ext uri="{9D8B030D-6E8A-4147-A177-3AD203B41FA5}">
                      <a16:colId xmlns:a16="http://schemas.microsoft.com/office/drawing/2014/main" val="4196855885"/>
                    </a:ext>
                  </a:extLst>
                </a:gridCol>
                <a:gridCol w="3105827">
                  <a:extLst>
                    <a:ext uri="{9D8B030D-6E8A-4147-A177-3AD203B41FA5}">
                      <a16:colId xmlns:a16="http://schemas.microsoft.com/office/drawing/2014/main" val="947007539"/>
                    </a:ext>
                  </a:extLst>
                </a:gridCol>
                <a:gridCol w="4822549">
                  <a:extLst>
                    <a:ext uri="{9D8B030D-6E8A-4147-A177-3AD203B41FA5}">
                      <a16:colId xmlns:a16="http://schemas.microsoft.com/office/drawing/2014/main" val="901594771"/>
                    </a:ext>
                  </a:extLst>
                </a:gridCol>
              </a:tblGrid>
              <a:tr h="784667">
                <a:tc>
                  <a:txBody>
                    <a:bodyPr/>
                    <a:lstStyle/>
                    <a:p>
                      <a:pPr algn="ctr"/>
                      <a:r>
                        <a:rPr lang="en-US" sz="2000" dirty="0">
                          <a:solidFill>
                            <a:schemeClr val="bg1"/>
                          </a:solidFill>
                        </a:rPr>
                        <a:t>Checks</a:t>
                      </a:r>
                    </a:p>
                  </a:txBody>
                  <a:tcPr anchor="ctr">
                    <a:solidFill>
                      <a:srgbClr val="0064A4"/>
                    </a:solidFill>
                  </a:tcPr>
                </a:tc>
                <a:tc>
                  <a:txBody>
                    <a:bodyPr/>
                    <a:lstStyle/>
                    <a:p>
                      <a:pPr algn="ctr"/>
                      <a:r>
                        <a:rPr lang="en-US" sz="2000" dirty="0">
                          <a:solidFill>
                            <a:schemeClr val="bg1"/>
                          </a:solidFill>
                        </a:rPr>
                        <a:t>Record of </a:t>
                      </a:r>
                      <a:r>
                        <a:rPr lang="en-US" sz="2000" dirty="0" smtClean="0">
                          <a:solidFill>
                            <a:schemeClr val="bg1"/>
                          </a:solidFill>
                        </a:rPr>
                        <a:t>Check</a:t>
                      </a:r>
                      <a:endParaRPr lang="en-US" sz="2000" dirty="0">
                        <a:solidFill>
                          <a:schemeClr val="bg1"/>
                        </a:solidFill>
                      </a:endParaRPr>
                    </a:p>
                  </a:txBody>
                  <a:tcPr anchor="ctr">
                    <a:solidFill>
                      <a:srgbClr val="0064A4"/>
                    </a:solidFill>
                  </a:tcPr>
                </a:tc>
                <a:tc>
                  <a:txBody>
                    <a:bodyPr/>
                    <a:lstStyle/>
                    <a:p>
                      <a:pPr algn="ctr"/>
                      <a:r>
                        <a:rPr lang="en-US" sz="2000" dirty="0">
                          <a:solidFill>
                            <a:schemeClr val="bg1"/>
                          </a:solidFill>
                        </a:rPr>
                        <a:t>Recommended</a:t>
                      </a:r>
                      <a:r>
                        <a:rPr lang="en-US" sz="2000" baseline="0" dirty="0">
                          <a:solidFill>
                            <a:schemeClr val="bg1"/>
                          </a:solidFill>
                        </a:rPr>
                        <a:t> </a:t>
                      </a:r>
                      <a:r>
                        <a:rPr lang="en-US" sz="2000" baseline="0" dirty="0" smtClean="0">
                          <a:solidFill>
                            <a:schemeClr val="bg1"/>
                          </a:solidFill>
                        </a:rPr>
                        <a:t> Record of Validation</a:t>
                      </a:r>
                      <a:endParaRPr lang="en-US" sz="2000" dirty="0">
                        <a:solidFill>
                          <a:schemeClr val="bg1"/>
                        </a:solidFill>
                      </a:endParaRPr>
                    </a:p>
                  </a:txBody>
                  <a:tcPr anchor="ctr">
                    <a:solidFill>
                      <a:srgbClr val="0064A4"/>
                    </a:solidFill>
                  </a:tcPr>
                </a:tc>
                <a:extLst>
                  <a:ext uri="{0D108BD9-81ED-4DB2-BD59-A6C34878D82A}">
                    <a16:rowId xmlns:a16="http://schemas.microsoft.com/office/drawing/2014/main" val="3285428953"/>
                  </a:ext>
                </a:extLst>
              </a:tr>
              <a:tr h="635207">
                <a:tc>
                  <a:txBody>
                    <a:bodyPr/>
                    <a:lstStyle/>
                    <a:p>
                      <a:r>
                        <a:rPr lang="en-US" sz="1800" dirty="0">
                          <a:solidFill>
                            <a:schemeClr val="tx1"/>
                          </a:solidFill>
                        </a:rPr>
                        <a:t>Training</a:t>
                      </a:r>
                      <a:r>
                        <a:rPr lang="en-US" sz="1800" baseline="0" dirty="0">
                          <a:solidFill>
                            <a:schemeClr val="tx1"/>
                          </a:solidFill>
                        </a:rPr>
                        <a:t> </a:t>
                      </a:r>
                      <a:endParaRPr lang="en-US" sz="1800" dirty="0">
                        <a:solidFill>
                          <a:schemeClr val="tx1"/>
                        </a:solidFill>
                      </a:endParaRPr>
                    </a:p>
                  </a:txBody>
                  <a:tcPr>
                    <a:solidFill>
                      <a:srgbClr val="FFD200">
                        <a:alpha val="50196"/>
                      </a:srgbClr>
                    </a:solidFill>
                  </a:tcPr>
                </a:tc>
                <a:tc>
                  <a:txBody>
                    <a:bodyPr/>
                    <a:lstStyle/>
                    <a:p>
                      <a:r>
                        <a:rPr lang="en-US" sz="1800" dirty="0" smtClean="0">
                          <a:solidFill>
                            <a:schemeClr val="tx1"/>
                          </a:solidFill>
                        </a:rPr>
                        <a:t>Capture in KSAMS request in the “Justification</a:t>
                      </a:r>
                      <a:r>
                        <a:rPr lang="en-US" sz="1800" dirty="0">
                          <a:solidFill>
                            <a:schemeClr val="tx1"/>
                          </a:solidFill>
                        </a:rPr>
                        <a:t>/</a:t>
                      </a:r>
                    </a:p>
                    <a:p>
                      <a:r>
                        <a:rPr lang="en-US" sz="1800" dirty="0" smtClean="0">
                          <a:solidFill>
                            <a:schemeClr val="tx1"/>
                          </a:solidFill>
                        </a:rPr>
                        <a:t>Reason” entry box</a:t>
                      </a:r>
                      <a:endParaRPr lang="en-US" sz="1800" dirty="0">
                        <a:solidFill>
                          <a:schemeClr val="tx1"/>
                        </a:solidFill>
                      </a:endParaRPr>
                    </a:p>
                  </a:txBody>
                  <a:tcPr>
                    <a:solidFill>
                      <a:srgbClr val="FFD200">
                        <a:alpha val="50196"/>
                      </a:srgbClr>
                    </a:solidFill>
                  </a:tcPr>
                </a:tc>
                <a:tc>
                  <a:txBody>
                    <a:bodyPr/>
                    <a:lstStyle/>
                    <a:p>
                      <a:r>
                        <a:rPr lang="en-US" sz="1800" dirty="0" smtClean="0"/>
                        <a:t>Supervisor or user checks for Transcript Record</a:t>
                      </a:r>
                      <a:r>
                        <a:rPr lang="en-US" sz="1800" baseline="0" dirty="0" smtClean="0"/>
                        <a:t> in </a:t>
                      </a:r>
                      <a:r>
                        <a:rPr lang="en-US" sz="1800" dirty="0" smtClean="0"/>
                        <a:t>UCLC</a:t>
                      </a:r>
                      <a:endParaRPr lang="en-US" sz="1800" dirty="0"/>
                    </a:p>
                  </a:txBody>
                  <a:tcPr>
                    <a:solidFill>
                      <a:srgbClr val="FFE87F"/>
                    </a:solidFill>
                  </a:tcPr>
                </a:tc>
                <a:extLst>
                  <a:ext uri="{0D108BD9-81ED-4DB2-BD59-A6C34878D82A}">
                    <a16:rowId xmlns:a16="http://schemas.microsoft.com/office/drawing/2014/main" val="4121676125"/>
                  </a:ext>
                </a:extLst>
              </a:tr>
              <a:tr h="1158318">
                <a:tc>
                  <a:txBody>
                    <a:bodyPr/>
                    <a:lstStyle/>
                    <a:p>
                      <a:r>
                        <a:rPr lang="en-US" sz="1800" dirty="0">
                          <a:solidFill>
                            <a:schemeClr val="tx1"/>
                          </a:solidFill>
                        </a:rPr>
                        <a:t>Appropriateness</a:t>
                      </a:r>
                    </a:p>
                  </a:txBody>
                  <a:tcPr>
                    <a:solidFill>
                      <a:srgbClr val="FFD200">
                        <a:alpha val="25098"/>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rPr>
                        <a:t>Reviewed Roles Wiki access appropriateness</a:t>
                      </a:r>
                      <a:endParaRPr lang="en-US" sz="1800" dirty="0">
                        <a:solidFill>
                          <a:schemeClr val="tx1"/>
                        </a:solidFill>
                      </a:endParaRPr>
                    </a:p>
                  </a:txBody>
                  <a:tcPr>
                    <a:solidFill>
                      <a:srgbClr val="FFD200">
                        <a:alpha val="25098"/>
                      </a:srgbClr>
                    </a:solidFill>
                  </a:tcPr>
                </a:tc>
                <a:tc>
                  <a:txBody>
                    <a:bodyPr/>
                    <a:lstStyle/>
                    <a:p>
                      <a:r>
                        <a:rPr lang="en-US" sz="1800" dirty="0" smtClean="0">
                          <a:solidFill>
                            <a:schemeClr val="tx1"/>
                          </a:solidFill>
                        </a:rPr>
                        <a:t>Exchange of</a:t>
                      </a:r>
                      <a:r>
                        <a:rPr lang="en-US" sz="1800" baseline="0" dirty="0" smtClean="0">
                          <a:solidFill>
                            <a:schemeClr val="tx1"/>
                          </a:solidFill>
                        </a:rPr>
                        <a:t> emails </a:t>
                      </a:r>
                      <a:r>
                        <a:rPr lang="en-US" sz="1800" dirty="0" smtClean="0">
                          <a:solidFill>
                            <a:schemeClr val="tx1"/>
                          </a:solidFill>
                        </a:rPr>
                        <a:t>between approving  DSA and the </a:t>
                      </a:r>
                      <a:r>
                        <a:rPr lang="en-US" sz="1800" dirty="0">
                          <a:solidFill>
                            <a:schemeClr val="tx1"/>
                          </a:solidFill>
                        </a:rPr>
                        <a:t>user’s current immediate </a:t>
                      </a:r>
                      <a:r>
                        <a:rPr lang="en-US" sz="1800" dirty="0" smtClean="0">
                          <a:solidFill>
                            <a:schemeClr val="tx1"/>
                          </a:solidFill>
                        </a:rPr>
                        <a:t>supervisor, for example, stating that the roles are required to perform the work</a:t>
                      </a:r>
                      <a:r>
                        <a:rPr lang="en-US" sz="1800" baseline="0" dirty="0" smtClean="0">
                          <a:solidFill>
                            <a:schemeClr val="tx1"/>
                          </a:solidFill>
                        </a:rPr>
                        <a:t> the user has been assigned.</a:t>
                      </a:r>
                      <a:endParaRPr lang="en-US" sz="1800" dirty="0">
                        <a:solidFill>
                          <a:schemeClr val="tx1"/>
                        </a:solidFill>
                      </a:endParaRPr>
                    </a:p>
                  </a:txBody>
                  <a:tcPr>
                    <a:solidFill>
                      <a:srgbClr val="FFD200">
                        <a:alpha val="25098"/>
                      </a:srgbClr>
                    </a:solidFill>
                  </a:tcPr>
                </a:tc>
                <a:extLst>
                  <a:ext uri="{0D108BD9-81ED-4DB2-BD59-A6C34878D82A}">
                    <a16:rowId xmlns:a16="http://schemas.microsoft.com/office/drawing/2014/main" val="3816949407"/>
                  </a:ext>
                </a:extLst>
              </a:tr>
              <a:tr h="635207">
                <a:tc>
                  <a:txBody>
                    <a:bodyPr/>
                    <a:lstStyle/>
                    <a:p>
                      <a:r>
                        <a:rPr lang="en-US" sz="1800" dirty="0">
                          <a:solidFill>
                            <a:schemeClr val="tx1"/>
                          </a:solidFill>
                        </a:rPr>
                        <a:t>Employment Status</a:t>
                      </a:r>
                    </a:p>
                  </a:txBody>
                  <a:tcPr>
                    <a:solidFill>
                      <a:srgbClr val="FFD200">
                        <a:alpha val="50196"/>
                      </a:srgbClr>
                    </a:solidFill>
                  </a:tcPr>
                </a:tc>
                <a:tc>
                  <a:txBody>
                    <a:bodyPr/>
                    <a:lstStyle/>
                    <a:p>
                      <a:r>
                        <a:rPr lang="en-US" sz="1800" dirty="0">
                          <a:solidFill>
                            <a:schemeClr val="tx1"/>
                          </a:solidFill>
                        </a:rPr>
                        <a:t>Per Org Summary</a:t>
                      </a:r>
                    </a:p>
                  </a:txBody>
                  <a:tcPr>
                    <a:solidFill>
                      <a:srgbClr val="FFD200">
                        <a:alpha val="50196"/>
                      </a:srgbClr>
                    </a:solidFill>
                  </a:tcPr>
                </a:tc>
                <a:tc>
                  <a:txBody>
                    <a:bodyPr/>
                    <a:lstStyle/>
                    <a:p>
                      <a:r>
                        <a:rPr lang="en-US" sz="1800" dirty="0" smtClean="0">
                          <a:solidFill>
                            <a:schemeClr val="tx1"/>
                          </a:solidFill>
                        </a:rPr>
                        <a:t>DSA checks user’s</a:t>
                      </a:r>
                      <a:r>
                        <a:rPr lang="en-US" sz="1800" baseline="0" dirty="0" smtClean="0">
                          <a:solidFill>
                            <a:schemeClr val="tx1"/>
                          </a:solidFill>
                        </a:rPr>
                        <a:t> department, </a:t>
                      </a:r>
                      <a:r>
                        <a:rPr lang="en-US" sz="1800" baseline="0" dirty="0">
                          <a:solidFill>
                            <a:schemeClr val="tx1"/>
                          </a:solidFill>
                        </a:rPr>
                        <a:t>Jobcode, employee class, </a:t>
                      </a:r>
                      <a:r>
                        <a:rPr lang="en-US" sz="1800" baseline="0" dirty="0" smtClean="0">
                          <a:solidFill>
                            <a:schemeClr val="tx1"/>
                          </a:solidFill>
                        </a:rPr>
                        <a:t>level etc.</a:t>
                      </a:r>
                      <a:endParaRPr lang="en-US" sz="1800" dirty="0">
                        <a:solidFill>
                          <a:schemeClr val="tx1"/>
                        </a:solidFill>
                      </a:endParaRPr>
                    </a:p>
                  </a:txBody>
                  <a:tcPr>
                    <a:solidFill>
                      <a:srgbClr val="FFD200">
                        <a:alpha val="50196"/>
                      </a:srgbClr>
                    </a:solidFill>
                  </a:tcPr>
                </a:tc>
                <a:extLst>
                  <a:ext uri="{0D108BD9-81ED-4DB2-BD59-A6C34878D82A}">
                    <a16:rowId xmlns:a16="http://schemas.microsoft.com/office/drawing/2014/main" val="1753897246"/>
                  </a:ext>
                </a:extLst>
              </a:tr>
              <a:tr h="635207">
                <a:tc>
                  <a:txBody>
                    <a:bodyPr/>
                    <a:lstStyle/>
                    <a:p>
                      <a:r>
                        <a:rPr lang="en-US" sz="1800" dirty="0" smtClean="0">
                          <a:solidFill>
                            <a:schemeClr val="tx1"/>
                          </a:solidFill>
                        </a:rPr>
                        <a:t>Transfer Alert</a:t>
                      </a:r>
                      <a:endParaRPr lang="en-US" sz="1800" dirty="0">
                        <a:solidFill>
                          <a:schemeClr val="tx1"/>
                        </a:solidFill>
                      </a:endParaRPr>
                    </a:p>
                  </a:txBody>
                  <a:tcPr>
                    <a:solidFill>
                      <a:srgbClr val="FFF4BF"/>
                    </a:solidFill>
                  </a:tcPr>
                </a:tc>
                <a:tc>
                  <a:txBody>
                    <a:bodyPr/>
                    <a:lstStyle/>
                    <a:p>
                      <a:r>
                        <a:rPr lang="en-US" sz="1800" dirty="0" smtClean="0">
                          <a:solidFill>
                            <a:schemeClr val="tx1"/>
                          </a:solidFill>
                        </a:rPr>
                        <a:t>Job, Position, Department, Division</a:t>
                      </a:r>
                      <a:endParaRPr lang="en-US" sz="1800" dirty="0">
                        <a:solidFill>
                          <a:schemeClr val="tx1"/>
                        </a:solidFill>
                      </a:endParaRPr>
                    </a:p>
                  </a:txBody>
                  <a:tcPr>
                    <a:solidFill>
                      <a:srgbClr val="FFF4BF"/>
                    </a:solidFill>
                  </a:tcPr>
                </a:tc>
                <a:tc>
                  <a:txBody>
                    <a:bodyPr/>
                    <a:lstStyle/>
                    <a:p>
                      <a:r>
                        <a:rPr lang="en-US" sz="1800" dirty="0" smtClean="0">
                          <a:solidFill>
                            <a:schemeClr val="tx1"/>
                          </a:solidFill>
                        </a:rPr>
                        <a:t>Ensure access</a:t>
                      </a:r>
                      <a:r>
                        <a:rPr lang="en-US" sz="1800" baseline="0" dirty="0" smtClean="0">
                          <a:solidFill>
                            <a:schemeClr val="tx1"/>
                          </a:solidFill>
                        </a:rPr>
                        <a:t> is still valid. Remove access.</a:t>
                      </a:r>
                      <a:endParaRPr lang="en-US" sz="1800" dirty="0">
                        <a:solidFill>
                          <a:schemeClr val="tx1"/>
                        </a:solidFill>
                      </a:endParaRPr>
                    </a:p>
                  </a:txBody>
                  <a:tcPr>
                    <a:solidFill>
                      <a:srgbClr val="FFF4BF"/>
                    </a:solidFill>
                  </a:tcPr>
                </a:tc>
                <a:extLst>
                  <a:ext uri="{0D108BD9-81ED-4DB2-BD59-A6C34878D82A}">
                    <a16:rowId xmlns:a16="http://schemas.microsoft.com/office/drawing/2014/main" val="1960789654"/>
                  </a:ext>
                </a:extLst>
              </a:tr>
              <a:tr h="635207">
                <a:tc>
                  <a:txBody>
                    <a:bodyPr/>
                    <a:lstStyle/>
                    <a:p>
                      <a:r>
                        <a:rPr lang="en-US" sz="1800" dirty="0" smtClean="0">
                          <a:solidFill>
                            <a:schemeClr val="tx1"/>
                          </a:solidFill>
                        </a:rPr>
                        <a:t>Periodic Review</a:t>
                      </a:r>
                      <a:endParaRPr lang="en-US" sz="1800" dirty="0">
                        <a:solidFill>
                          <a:schemeClr val="tx1"/>
                        </a:solidFill>
                      </a:endParaRPr>
                    </a:p>
                  </a:txBody>
                  <a:tcPr>
                    <a:solidFill>
                      <a:srgbClr val="FFD200">
                        <a:alpha val="50196"/>
                      </a:srgbClr>
                    </a:solidFill>
                  </a:tcPr>
                </a:tc>
                <a:tc>
                  <a:txBody>
                    <a:bodyPr/>
                    <a:lstStyle/>
                    <a:p>
                      <a:r>
                        <a:rPr lang="en-US" sz="1800" dirty="0" smtClean="0">
                          <a:solidFill>
                            <a:schemeClr val="tx1"/>
                          </a:solidFill>
                        </a:rPr>
                        <a:t>Demonstrate action</a:t>
                      </a:r>
                      <a:r>
                        <a:rPr lang="en-US" sz="1800" baseline="0" dirty="0" smtClean="0">
                          <a:solidFill>
                            <a:schemeClr val="tx1"/>
                          </a:solidFill>
                        </a:rPr>
                        <a:t> taken</a:t>
                      </a:r>
                      <a:r>
                        <a:rPr lang="en-US" sz="1800" dirty="0" smtClean="0">
                          <a:solidFill>
                            <a:schemeClr val="tx1"/>
                          </a:solidFill>
                        </a:rPr>
                        <a:t> on KSAMS</a:t>
                      </a:r>
                      <a:r>
                        <a:rPr lang="en-US" sz="1800" baseline="0" dirty="0" smtClean="0">
                          <a:solidFill>
                            <a:schemeClr val="tx1"/>
                          </a:solidFill>
                        </a:rPr>
                        <a:t> Audit Reports</a:t>
                      </a:r>
                      <a:endParaRPr lang="en-US" sz="1800" dirty="0">
                        <a:solidFill>
                          <a:schemeClr val="tx1"/>
                        </a:solidFill>
                      </a:endParaRPr>
                    </a:p>
                  </a:txBody>
                  <a:tcPr>
                    <a:solidFill>
                      <a:srgbClr val="FFD200">
                        <a:alpha val="50196"/>
                      </a:srgbClr>
                    </a:solidFill>
                  </a:tcPr>
                </a:tc>
                <a:tc>
                  <a:txBody>
                    <a:bodyPr/>
                    <a:lstStyle/>
                    <a:p>
                      <a:r>
                        <a:rPr lang="en-US" sz="1800" dirty="0" smtClean="0">
                          <a:solidFill>
                            <a:schemeClr val="tx1"/>
                          </a:solidFill>
                        </a:rPr>
                        <a:t>*User Access Appropriateness Certification-UCPath process under development</a:t>
                      </a:r>
                      <a:endParaRPr lang="en-US" sz="1800" dirty="0">
                        <a:solidFill>
                          <a:schemeClr val="tx1"/>
                        </a:solidFill>
                      </a:endParaRPr>
                    </a:p>
                  </a:txBody>
                  <a:tcPr>
                    <a:solidFill>
                      <a:srgbClr val="FFD200">
                        <a:alpha val="50196"/>
                      </a:srgbClr>
                    </a:solidFill>
                  </a:tcPr>
                </a:tc>
                <a:extLst>
                  <a:ext uri="{0D108BD9-81ED-4DB2-BD59-A6C34878D82A}">
                    <a16:rowId xmlns:a16="http://schemas.microsoft.com/office/drawing/2014/main" val="2823017124"/>
                  </a:ext>
                </a:extLst>
              </a:tr>
            </a:tbl>
          </a:graphicData>
        </a:graphic>
      </p:graphicFrame>
      <p:sp>
        <p:nvSpPr>
          <p:cNvPr id="2" name="TextBox 1"/>
          <p:cNvSpPr txBox="1"/>
          <p:nvPr/>
        </p:nvSpPr>
        <p:spPr>
          <a:xfrm>
            <a:off x="6200077" y="5804582"/>
            <a:ext cx="4809894" cy="615553"/>
          </a:xfrm>
          <a:prstGeom prst="rect">
            <a:avLst/>
          </a:prstGeom>
          <a:noFill/>
        </p:spPr>
        <p:txBody>
          <a:bodyPr wrap="square" rtlCol="0">
            <a:spAutoFit/>
          </a:bodyPr>
          <a:lstStyle/>
          <a:p>
            <a:r>
              <a:rPr lang="en-US" dirty="0" smtClean="0"/>
              <a:t>*</a:t>
            </a:r>
            <a:r>
              <a:rPr lang="en-US" sz="1600" i="1" dirty="0" smtClean="0">
                <a:solidFill>
                  <a:srgbClr val="0064A4"/>
                </a:solidFill>
              </a:rPr>
              <a:t>User Access Appropriateness certification to be rolled out in 2021</a:t>
            </a:r>
            <a:endParaRPr lang="en-US" sz="1600" i="1" dirty="0">
              <a:solidFill>
                <a:srgbClr val="0064A4"/>
              </a:solidFill>
            </a:endParaRPr>
          </a:p>
        </p:txBody>
      </p:sp>
    </p:spTree>
    <p:custDataLst>
      <p:tags r:id="rId1"/>
    </p:custDataLst>
    <p:extLst>
      <p:ext uri="{BB962C8B-B14F-4D97-AF65-F5344CB8AC3E}">
        <p14:creationId xmlns:p14="http://schemas.microsoft.com/office/powerpoint/2010/main" val="3861475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8088" y="1063768"/>
            <a:ext cx="4616959" cy="5189971"/>
          </a:xfrm>
        </p:spPr>
        <p:txBody>
          <a:bodyPr/>
          <a:lstStyle/>
          <a:p>
            <a:pPr marL="0" indent="0">
              <a:buNone/>
            </a:pPr>
            <a:r>
              <a:rPr lang="en-US" sz="2400" dirty="0" smtClean="0"/>
              <a:t>Supervisors can review training of their </a:t>
            </a:r>
            <a:r>
              <a:rPr lang="en-US" sz="2400" dirty="0"/>
              <a:t>direct </a:t>
            </a:r>
            <a:r>
              <a:rPr lang="en-US" sz="2400" dirty="0" smtClean="0"/>
              <a:t>reports.</a:t>
            </a:r>
          </a:p>
          <a:p>
            <a:pPr marL="457200" indent="-457200">
              <a:buFont typeface="+mj-lt"/>
              <a:buAutoNum type="arabicPeriod"/>
            </a:pPr>
            <a:r>
              <a:rPr lang="en-US" sz="2400" dirty="0" smtClean="0"/>
              <a:t>Login </a:t>
            </a:r>
            <a:r>
              <a:rPr lang="en-US" sz="2400" dirty="0"/>
              <a:t>to </a:t>
            </a:r>
            <a:r>
              <a:rPr lang="en-US" sz="2400" dirty="0" smtClean="0">
                <a:solidFill>
                  <a:srgbClr val="FF0000"/>
                </a:solidFill>
              </a:rPr>
              <a:t>UCLC</a:t>
            </a:r>
            <a:r>
              <a:rPr lang="en-US" sz="2400" dirty="0" smtClean="0"/>
              <a:t>.</a:t>
            </a:r>
            <a:endParaRPr lang="en-US" sz="2400" dirty="0"/>
          </a:p>
          <a:p>
            <a:pPr marL="514350" indent="-514350">
              <a:buFont typeface="+mj-lt"/>
              <a:buAutoNum type="arabicPeriod"/>
            </a:pPr>
            <a:r>
              <a:rPr lang="en-US" sz="2400" dirty="0" smtClean="0"/>
              <a:t>Click the </a:t>
            </a:r>
            <a:r>
              <a:rPr lang="en-US" sz="2400" dirty="0">
                <a:solidFill>
                  <a:srgbClr val="FF0000"/>
                </a:solidFill>
              </a:rPr>
              <a:t>My Team </a:t>
            </a:r>
            <a:r>
              <a:rPr lang="en-US" sz="2400" dirty="0"/>
              <a:t>icon on the top left (it's the one in the middle</a:t>
            </a:r>
            <a:r>
              <a:rPr lang="en-US" sz="2400" dirty="0" smtClean="0"/>
              <a:t>).</a:t>
            </a:r>
          </a:p>
          <a:p>
            <a:pPr marL="0" indent="0">
              <a:buNone/>
            </a:pPr>
            <a:r>
              <a:rPr lang="en-US" sz="2400" dirty="0" smtClean="0"/>
              <a:t>	Click </a:t>
            </a:r>
            <a:r>
              <a:rPr lang="en-US" sz="2400" dirty="0"/>
              <a:t>on </a:t>
            </a:r>
            <a:r>
              <a:rPr lang="en-US" sz="2400" dirty="0">
                <a:solidFill>
                  <a:srgbClr val="FF0000"/>
                </a:solidFill>
              </a:rPr>
              <a:t>Manager </a:t>
            </a:r>
            <a:r>
              <a:rPr lang="en-US" sz="2400" dirty="0" smtClean="0">
                <a:solidFill>
                  <a:srgbClr val="FF0000"/>
                </a:solidFill>
              </a:rPr>
              <a:t>Dashboard</a:t>
            </a:r>
            <a:r>
              <a:rPr lang="en-US" sz="2400" dirty="0" smtClean="0"/>
              <a:t>.</a:t>
            </a:r>
          </a:p>
          <a:p>
            <a:pPr marL="514350" indent="-514350">
              <a:buFont typeface="+mj-lt"/>
              <a:buAutoNum type="arabicPeriod" startAt="3"/>
            </a:pPr>
            <a:r>
              <a:rPr lang="en-US" sz="2400" dirty="0"/>
              <a:t>In the section that opens, there is a section to view activities or users, click </a:t>
            </a:r>
            <a:r>
              <a:rPr lang="en-US" sz="2400" dirty="0" smtClean="0">
                <a:solidFill>
                  <a:srgbClr val="FF0000"/>
                </a:solidFill>
              </a:rPr>
              <a:t>Users</a:t>
            </a:r>
            <a:r>
              <a:rPr lang="en-US" sz="2400" dirty="0"/>
              <a:t>.</a:t>
            </a:r>
            <a:endParaRPr lang="en-US" sz="2400" dirty="0" smtClean="0"/>
          </a:p>
        </p:txBody>
      </p:sp>
      <p:grpSp>
        <p:nvGrpSpPr>
          <p:cNvPr id="5" name="Group 4"/>
          <p:cNvGrpSpPr/>
          <p:nvPr/>
        </p:nvGrpSpPr>
        <p:grpSpPr>
          <a:xfrm>
            <a:off x="5741377" y="1226636"/>
            <a:ext cx="5569041" cy="2076630"/>
            <a:chOff x="5741377" y="1226636"/>
            <a:chExt cx="5569041" cy="2076630"/>
          </a:xfrm>
        </p:grpSpPr>
        <p:pic>
          <p:nvPicPr>
            <p:cNvPr id="4" name="Picture 3"/>
            <p:cNvPicPr>
              <a:picLocks noChangeAspect="1"/>
            </p:cNvPicPr>
            <p:nvPr/>
          </p:nvPicPr>
          <p:blipFill>
            <a:blip r:embed="rId3"/>
            <a:stretch>
              <a:fillRect/>
            </a:stretch>
          </p:blipFill>
          <p:spPr>
            <a:xfrm>
              <a:off x="6387471" y="1226636"/>
              <a:ext cx="4922947" cy="2076630"/>
            </a:xfrm>
            <a:prstGeom prst="rect">
              <a:avLst/>
            </a:prstGeom>
            <a:ln w="3175">
              <a:solidFill>
                <a:schemeClr val="bg1">
                  <a:lumMod val="75000"/>
                </a:schemeClr>
              </a:solidFill>
            </a:ln>
          </p:spPr>
        </p:pic>
        <p:sp>
          <p:nvSpPr>
            <p:cNvPr id="12" name="Oval 11"/>
            <p:cNvSpPr/>
            <p:nvPr/>
          </p:nvSpPr>
          <p:spPr>
            <a:xfrm>
              <a:off x="5741377" y="1261806"/>
              <a:ext cx="298939" cy="298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45720" rIns="45720" rtlCol="0" anchor="ctr">
              <a:noAutofit/>
            </a:bodyPr>
            <a:lstStyle/>
            <a:p>
              <a:pPr algn="ctr"/>
              <a:r>
                <a:rPr lang="en-US" sz="1400" dirty="0" smtClean="0">
                  <a:solidFill>
                    <a:schemeClr val="tx1"/>
                  </a:solidFill>
                  <a:latin typeface="Arial" panose="020B0604020202020204" pitchFamily="34" charset="0"/>
                  <a:cs typeface="Arial" panose="020B0604020202020204" pitchFamily="34" charset="0"/>
                </a:rPr>
                <a:t>1</a:t>
              </a:r>
              <a:endParaRPr lang="en-US" sz="1400" dirty="0">
                <a:solidFill>
                  <a:schemeClr val="tx1"/>
                </a:solidFill>
                <a:latin typeface="Arial" panose="020B0604020202020204" pitchFamily="34" charset="0"/>
                <a:cs typeface="Arial" panose="020B0604020202020204" pitchFamily="34" charset="0"/>
              </a:endParaRPr>
            </a:p>
          </p:txBody>
        </p:sp>
      </p:grpSp>
      <p:grpSp>
        <p:nvGrpSpPr>
          <p:cNvPr id="7" name="Group 6"/>
          <p:cNvGrpSpPr/>
          <p:nvPr/>
        </p:nvGrpSpPr>
        <p:grpSpPr>
          <a:xfrm>
            <a:off x="5741377" y="3372782"/>
            <a:ext cx="2312761" cy="984738"/>
            <a:chOff x="5741377" y="3372782"/>
            <a:chExt cx="2312761" cy="984738"/>
          </a:xfrm>
        </p:grpSpPr>
        <p:grpSp>
          <p:nvGrpSpPr>
            <p:cNvPr id="11" name="Group 10"/>
            <p:cNvGrpSpPr/>
            <p:nvPr/>
          </p:nvGrpSpPr>
          <p:grpSpPr>
            <a:xfrm>
              <a:off x="6326459" y="3372782"/>
              <a:ext cx="1727679" cy="984738"/>
              <a:chOff x="6387471" y="3455378"/>
              <a:chExt cx="1666667" cy="98473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471" y="3632247"/>
                <a:ext cx="1666667" cy="676190"/>
              </a:xfrm>
              <a:prstGeom prst="rect">
                <a:avLst/>
              </a:prstGeom>
            </p:spPr>
          </p:pic>
          <p:sp>
            <p:nvSpPr>
              <p:cNvPr id="10" name="Oval 9"/>
              <p:cNvSpPr/>
              <p:nvPr/>
            </p:nvSpPr>
            <p:spPr>
              <a:xfrm>
                <a:off x="6822831" y="3455378"/>
                <a:ext cx="545123" cy="984738"/>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13"/>
            <p:cNvSpPr/>
            <p:nvPr/>
          </p:nvSpPr>
          <p:spPr>
            <a:xfrm>
              <a:off x="5741377" y="3549651"/>
              <a:ext cx="298939" cy="298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45720" rIns="45720" rtlCol="0" anchor="ctr">
              <a:noAutofit/>
            </a:bodyPr>
            <a:lstStyle/>
            <a:p>
              <a:pPr algn="ctr"/>
              <a:r>
                <a:rPr lang="en-US" sz="1400" dirty="0" smtClean="0">
                  <a:solidFill>
                    <a:schemeClr val="tx1"/>
                  </a:solidFill>
                  <a:latin typeface="Arial" panose="020B0604020202020204" pitchFamily="34" charset="0"/>
                  <a:cs typeface="Arial" panose="020B0604020202020204" pitchFamily="34" charset="0"/>
                </a:rPr>
                <a:t>2</a:t>
              </a:r>
              <a:endParaRPr lang="en-US" sz="1400" dirty="0">
                <a:solidFill>
                  <a:schemeClr val="tx1"/>
                </a:solidFill>
                <a:latin typeface="Arial" panose="020B0604020202020204" pitchFamily="34" charset="0"/>
                <a:cs typeface="Arial" panose="020B0604020202020204" pitchFamily="34" charset="0"/>
              </a:endParaRPr>
            </a:p>
          </p:txBody>
        </p:sp>
      </p:grpSp>
      <p:sp>
        <p:nvSpPr>
          <p:cNvPr id="16" name="Title 2"/>
          <p:cNvSpPr>
            <a:spLocks noGrp="1"/>
          </p:cNvSpPr>
          <p:nvPr>
            <p:ph type="title"/>
          </p:nvPr>
        </p:nvSpPr>
        <p:spPr>
          <a:xfrm>
            <a:off x="19665" y="76758"/>
            <a:ext cx="10834580" cy="623163"/>
          </a:xfrm>
        </p:spPr>
        <p:txBody>
          <a:bodyPr>
            <a:normAutofit/>
          </a:bodyPr>
          <a:lstStyle/>
          <a:p>
            <a:r>
              <a:rPr lang="en-US" dirty="0"/>
              <a:t>Checking Direct Report’s Training in UCLC</a:t>
            </a:r>
          </a:p>
        </p:txBody>
      </p:sp>
      <p:grpSp>
        <p:nvGrpSpPr>
          <p:cNvPr id="8" name="Group 7"/>
          <p:cNvGrpSpPr/>
          <p:nvPr/>
        </p:nvGrpSpPr>
        <p:grpSpPr>
          <a:xfrm>
            <a:off x="8128874" y="3549650"/>
            <a:ext cx="3665924" cy="2828847"/>
            <a:chOff x="8128874" y="3549650"/>
            <a:chExt cx="3665924" cy="2828847"/>
          </a:xfrm>
        </p:grpSpPr>
        <p:pic>
          <p:nvPicPr>
            <p:cNvPr id="13" name="Picture 12" descr="cid:image002.png@01D6AE09.945A4190"/>
            <p:cNvPicPr/>
            <p:nvPr/>
          </p:nvPicPr>
          <p:blipFill rotWithShape="1">
            <a:blip r:embed="rId5" r:link="rId7">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419" t="4928" r="1900" b="1969"/>
            <a:stretch/>
          </p:blipFill>
          <p:spPr bwMode="auto">
            <a:xfrm>
              <a:off x="8128874" y="3549650"/>
              <a:ext cx="3665924" cy="2828847"/>
            </a:xfrm>
            <a:prstGeom prst="rect">
              <a:avLst/>
            </a:prstGeom>
            <a:extLst>
              <a:ext uri="{53640926-AAD7-44D8-BBD7-CCE9431645EC}">
                <a14:shadowObscured xmlns:a14="http://schemas.microsoft.com/office/drawing/2010/main"/>
              </a:ext>
            </a:extLst>
          </p:spPr>
        </p:pic>
        <p:sp>
          <p:nvSpPr>
            <p:cNvPr id="15" name="Oval 14"/>
            <p:cNvSpPr/>
            <p:nvPr/>
          </p:nvSpPr>
          <p:spPr>
            <a:xfrm>
              <a:off x="8150469" y="3549650"/>
              <a:ext cx="298939" cy="298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45720" rIns="45720" rtlCol="0" anchor="ctr">
              <a:noAutofit/>
            </a:bodyPr>
            <a:lstStyle/>
            <a:p>
              <a:pPr algn="ctr"/>
              <a:r>
                <a:rPr lang="en-US" sz="1400" dirty="0">
                  <a:solidFill>
                    <a:schemeClr val="tx1"/>
                  </a:solidFill>
                  <a:latin typeface="Arial" panose="020B0604020202020204" pitchFamily="34" charset="0"/>
                  <a:cs typeface="Arial" panose="020B0604020202020204" pitchFamily="34" charset="0"/>
                </a:rPr>
                <a:t>3</a:t>
              </a:r>
            </a:p>
          </p:txBody>
        </p:sp>
      </p:grpSp>
      <p:sp>
        <p:nvSpPr>
          <p:cNvPr id="17" name="Wave 16"/>
          <p:cNvSpPr/>
          <p:nvPr/>
        </p:nvSpPr>
        <p:spPr>
          <a:xfrm>
            <a:off x="9919426" y="46841"/>
            <a:ext cx="2133600" cy="676507"/>
          </a:xfrm>
          <a:prstGeom prst="wave">
            <a:avLst/>
          </a:prstGeom>
          <a:solidFill>
            <a:srgbClr val="FFF4BF"/>
          </a:solidFill>
          <a:ln>
            <a:no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1200000" rev="0"/>
              </a:camera>
              <a:lightRig rig="threePt" dir="t"/>
            </a:scene3d>
            <a:flatTx/>
          </a:bodyPr>
          <a:lstStyle/>
          <a:p>
            <a:pPr algn="ctr"/>
            <a:r>
              <a:rPr lang="en-US" sz="3200" dirty="0" smtClean="0">
                <a:ln w="0"/>
                <a:solidFill>
                  <a:schemeClr val="accent1"/>
                </a:solidFill>
                <a:effectLst>
                  <a:outerShdw blurRad="38100" dist="25400" dir="5400000" algn="ctr" rotWithShape="0">
                    <a:srgbClr val="6E747A">
                      <a:alpha val="43000"/>
                    </a:srgbClr>
                  </a:outerShdw>
                </a:effectLst>
              </a:rPr>
              <a:t>JobAid</a:t>
            </a:r>
            <a:endParaRPr lang="en-US" sz="320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165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left)">
                                      <p:cBhvr>
                                        <p:cTn id="33" dur="500"/>
                                        <p:tgtEl>
                                          <p:spTgt spid="2">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4218" y="1208320"/>
            <a:ext cx="5275385" cy="5047514"/>
          </a:xfrm>
        </p:spPr>
        <p:txBody>
          <a:bodyPr>
            <a:normAutofit/>
          </a:bodyPr>
          <a:lstStyle/>
          <a:p>
            <a:pPr marL="514350" indent="-514350">
              <a:buFont typeface="+mj-lt"/>
              <a:buAutoNum type="arabicPeriod" startAt="4"/>
            </a:pPr>
            <a:r>
              <a:rPr lang="en-US" sz="2400" dirty="0"/>
              <a:t>Click the </a:t>
            </a:r>
            <a:r>
              <a:rPr lang="en-US" sz="2400" dirty="0">
                <a:solidFill>
                  <a:srgbClr val="FF0000"/>
                </a:solidFill>
              </a:rPr>
              <a:t>Profile</a:t>
            </a:r>
            <a:r>
              <a:rPr lang="en-US" sz="2400" dirty="0"/>
              <a:t> drop-down arrow and select </a:t>
            </a:r>
            <a:r>
              <a:rPr lang="en-US" sz="2400" dirty="0">
                <a:solidFill>
                  <a:srgbClr val="FF0000"/>
                </a:solidFill>
              </a:rPr>
              <a:t>Training Transcript</a:t>
            </a:r>
            <a:r>
              <a:rPr lang="en-US" sz="2400" dirty="0" smtClean="0"/>
              <a:t>.</a:t>
            </a:r>
            <a:endParaRPr lang="en-US" sz="2400" dirty="0"/>
          </a:p>
          <a:p>
            <a:pPr marL="1027113" lvl="1" indent="-1027113">
              <a:buNone/>
            </a:pPr>
            <a:r>
              <a:rPr lang="en-US" sz="2000" i="1" dirty="0" smtClean="0">
                <a:solidFill>
                  <a:srgbClr val="FF0000"/>
                </a:solidFill>
              </a:rPr>
              <a:t>Caution:</a:t>
            </a:r>
            <a:r>
              <a:rPr lang="en-US" sz="2000" i="1" dirty="0"/>
              <a:t>	</a:t>
            </a:r>
            <a:r>
              <a:rPr lang="en-US" sz="2000" i="1" dirty="0" smtClean="0"/>
              <a:t>You </a:t>
            </a:r>
            <a:r>
              <a:rPr lang="en-US" sz="2000" i="1" dirty="0"/>
              <a:t>are now emulating the employee, </a:t>
            </a:r>
            <a:r>
              <a:rPr lang="en-US" sz="2000" i="1" dirty="0" smtClean="0"/>
              <a:t>i.e</a:t>
            </a:r>
            <a:r>
              <a:rPr lang="en-US" sz="2000" i="1" dirty="0"/>
              <a:t>. accessing the employee’s training profile as if </a:t>
            </a:r>
            <a:r>
              <a:rPr lang="en-US" sz="2000" i="1" dirty="0" smtClean="0"/>
              <a:t>you </a:t>
            </a:r>
            <a:r>
              <a:rPr lang="en-US" sz="2000" i="1" dirty="0"/>
              <a:t>are signed in as the employee. Any changes </a:t>
            </a:r>
            <a:r>
              <a:rPr lang="en-US" sz="2000" i="1" dirty="0" smtClean="0"/>
              <a:t>you </a:t>
            </a:r>
            <a:r>
              <a:rPr lang="en-US" sz="2000" i="1" dirty="0"/>
              <a:t>make will become part of the employee’s </a:t>
            </a:r>
            <a:r>
              <a:rPr lang="en-US" sz="2000" i="1" dirty="0" smtClean="0"/>
              <a:t>record</a:t>
            </a:r>
            <a:r>
              <a:rPr lang="en-US" sz="2000" dirty="0"/>
              <a:t>. </a:t>
            </a:r>
            <a:endParaRPr lang="en-US" sz="1600" dirty="0"/>
          </a:p>
          <a:p>
            <a:pPr marL="514350" indent="-514350">
              <a:buFont typeface="+mj-lt"/>
              <a:buAutoNum type="arabicPeriod" startAt="5"/>
            </a:pPr>
            <a:r>
              <a:rPr lang="en-US" sz="2400" dirty="0"/>
              <a:t>To stop emulating the employee and return to your own account, click </a:t>
            </a:r>
            <a:r>
              <a:rPr lang="en-US" sz="2400" dirty="0" smtClean="0"/>
              <a:t>the </a:t>
            </a:r>
            <a:r>
              <a:rPr lang="en-US" sz="2400" dirty="0" smtClean="0">
                <a:solidFill>
                  <a:srgbClr val="FF0000"/>
                </a:solidFill>
              </a:rPr>
              <a:t>eyeball</a:t>
            </a:r>
            <a:r>
              <a:rPr lang="en-US" sz="2400" dirty="0" smtClean="0"/>
              <a:t>. </a:t>
            </a:r>
            <a:r>
              <a:rPr lang="en-US" sz="2400" dirty="0"/>
              <a:t>Select </a:t>
            </a:r>
            <a:r>
              <a:rPr lang="en-US" sz="2400" dirty="0">
                <a:solidFill>
                  <a:srgbClr val="FF0000"/>
                </a:solidFill>
              </a:rPr>
              <a:t>Exit Emulation</a:t>
            </a:r>
            <a:r>
              <a:rPr lang="en-US" sz="2400" dirty="0"/>
              <a:t>.</a:t>
            </a:r>
            <a:endParaRPr lang="en-US" sz="2400" dirty="0" smtClean="0"/>
          </a:p>
        </p:txBody>
      </p:sp>
      <p:sp>
        <p:nvSpPr>
          <p:cNvPr id="3" name="Title 2"/>
          <p:cNvSpPr>
            <a:spLocks noGrp="1"/>
          </p:cNvSpPr>
          <p:nvPr>
            <p:ph type="title"/>
          </p:nvPr>
        </p:nvSpPr>
        <p:spPr>
          <a:xfrm>
            <a:off x="17584" y="73514"/>
            <a:ext cx="12192000" cy="623163"/>
          </a:xfrm>
        </p:spPr>
        <p:txBody>
          <a:bodyPr>
            <a:noAutofit/>
          </a:bodyPr>
          <a:lstStyle/>
          <a:p>
            <a:r>
              <a:rPr lang="en-US" dirty="0"/>
              <a:t>Checking </a:t>
            </a:r>
            <a:r>
              <a:rPr lang="en-US" dirty="0" smtClean="0"/>
              <a:t>Direct </a:t>
            </a:r>
            <a:r>
              <a:rPr lang="en-US" dirty="0"/>
              <a:t>R</a:t>
            </a:r>
            <a:r>
              <a:rPr lang="en-US" dirty="0" smtClean="0"/>
              <a:t>eport’s </a:t>
            </a:r>
            <a:r>
              <a:rPr lang="en-US" dirty="0"/>
              <a:t>T</a:t>
            </a:r>
            <a:r>
              <a:rPr lang="en-US" dirty="0" smtClean="0"/>
              <a:t>raining </a:t>
            </a:r>
            <a:r>
              <a:rPr lang="en-US" dirty="0"/>
              <a:t>in </a:t>
            </a:r>
            <a:r>
              <a:rPr lang="en-US" dirty="0" smtClean="0"/>
              <a:t>UCLC (cont.)</a:t>
            </a:r>
            <a:endParaRPr lang="en-US" dirty="0"/>
          </a:p>
        </p:txBody>
      </p:sp>
      <p:grpSp>
        <p:nvGrpSpPr>
          <p:cNvPr id="4" name="Group 3"/>
          <p:cNvGrpSpPr/>
          <p:nvPr/>
        </p:nvGrpSpPr>
        <p:grpSpPr>
          <a:xfrm>
            <a:off x="7010399" y="1055934"/>
            <a:ext cx="4832070" cy="2981025"/>
            <a:chOff x="7010399" y="1055934"/>
            <a:chExt cx="4832070" cy="2981025"/>
          </a:xfrm>
        </p:grpSpPr>
        <p:pic>
          <p:nvPicPr>
            <p:cNvPr id="13" name="Picture 12" descr="cid:image003.png@01D6AE09.945A4190"/>
            <p:cNvPicPr preferRelativeResize="0">
              <a:picLocks noChangeAspect="1"/>
            </p:cNvPicPr>
            <p:nvPr/>
          </p:nvPicPr>
          <p:blipFill rotWithShape="1">
            <a:blip r:embed="rId3" r:link="rId4">
              <a:extLst>
                <a:ext uri="{28A0092B-C50C-407E-A947-70E740481C1C}">
                  <a14:useLocalDpi xmlns:a14="http://schemas.microsoft.com/office/drawing/2010/main" val="0"/>
                </a:ext>
              </a:extLst>
            </a:blip>
            <a:srcRect l="1244" t="6822" r="1770" b="1781"/>
            <a:stretch/>
          </p:blipFill>
          <p:spPr bwMode="auto">
            <a:xfrm>
              <a:off x="7678615" y="1055934"/>
              <a:ext cx="4163854" cy="2981025"/>
            </a:xfrm>
            <a:prstGeom prst="rect">
              <a:avLst/>
            </a:prstGeom>
            <a:noFill/>
            <a:ln w="3175" cap="flat" cmpd="sng" algn="ctr">
              <a:solidFill>
                <a:sysClr val="window" lastClr="FFFFFF">
                  <a:lumMod val="75000"/>
                </a:sysClr>
              </a:solidFill>
              <a:prstDash val="solid"/>
              <a:round/>
              <a:headEnd type="none" w="med" len="med"/>
              <a:tailEnd type="none" w="med" len="med"/>
            </a:ln>
            <a:extLst>
              <a:ext uri="{53640926-AAD7-44D8-BBD7-CCE9431645EC}">
                <a14:shadowObscured xmlns:a14="http://schemas.microsoft.com/office/drawing/2010/main"/>
              </a:ext>
            </a:extLst>
          </p:spPr>
        </p:pic>
        <p:sp>
          <p:nvSpPr>
            <p:cNvPr id="15" name="Oval 14"/>
            <p:cNvSpPr/>
            <p:nvPr/>
          </p:nvSpPr>
          <p:spPr>
            <a:xfrm>
              <a:off x="7010399" y="1212825"/>
              <a:ext cx="298939" cy="298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45720" rIns="45720" rtlCol="0" anchor="ctr">
              <a:noAutofit/>
            </a:bodyPr>
            <a:lstStyle/>
            <a:p>
              <a:pPr algn="ctr"/>
              <a:r>
                <a:rPr lang="en-US" sz="1400" dirty="0" smtClean="0">
                  <a:solidFill>
                    <a:schemeClr val="tx1"/>
                  </a:solidFill>
                  <a:latin typeface="Arial" panose="020B0604020202020204" pitchFamily="34" charset="0"/>
                  <a:cs typeface="Arial" panose="020B0604020202020204" pitchFamily="34" charset="0"/>
                </a:rPr>
                <a:t>4</a:t>
              </a:r>
              <a:endParaRPr lang="en-US" sz="1400" dirty="0">
                <a:solidFill>
                  <a:schemeClr val="tx1"/>
                </a:solidFill>
                <a:latin typeface="Arial" panose="020B0604020202020204" pitchFamily="34" charset="0"/>
                <a:cs typeface="Arial" panose="020B0604020202020204" pitchFamily="34" charset="0"/>
              </a:endParaRPr>
            </a:p>
          </p:txBody>
        </p:sp>
      </p:grpSp>
      <p:grpSp>
        <p:nvGrpSpPr>
          <p:cNvPr id="5" name="Group 4"/>
          <p:cNvGrpSpPr/>
          <p:nvPr/>
        </p:nvGrpSpPr>
        <p:grpSpPr>
          <a:xfrm>
            <a:off x="7010398" y="3971892"/>
            <a:ext cx="3070304" cy="2402157"/>
            <a:chOff x="7010398" y="3971892"/>
            <a:chExt cx="3070304" cy="2402157"/>
          </a:xfrm>
        </p:grpSpPr>
        <p:grpSp>
          <p:nvGrpSpPr>
            <p:cNvPr id="16" name="Group 15"/>
            <p:cNvGrpSpPr/>
            <p:nvPr/>
          </p:nvGrpSpPr>
          <p:grpSpPr>
            <a:xfrm>
              <a:off x="7678615" y="3971892"/>
              <a:ext cx="2402087" cy="2402157"/>
              <a:chOff x="0" y="0"/>
              <a:chExt cx="1426210" cy="1453515"/>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26210" cy="1453515"/>
              </a:xfrm>
              <a:prstGeom prst="rect">
                <a:avLst/>
              </a:prstGeom>
            </p:spPr>
          </p:pic>
          <p:sp>
            <p:nvSpPr>
              <p:cNvPr id="18" name="Oval 17"/>
              <p:cNvSpPr/>
              <p:nvPr/>
            </p:nvSpPr>
            <p:spPr>
              <a:xfrm>
                <a:off x="31713" y="31713"/>
                <a:ext cx="332740" cy="1898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369989" y="565554"/>
                <a:ext cx="586696" cy="1902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0" name="Oval 19"/>
            <p:cNvSpPr/>
            <p:nvPr/>
          </p:nvSpPr>
          <p:spPr>
            <a:xfrm>
              <a:off x="7010398" y="4039145"/>
              <a:ext cx="298939" cy="298939"/>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lIns="45720" rIns="45720" rtlCol="0" anchor="ctr">
              <a:noAutofit/>
            </a:bodyPr>
            <a:lstStyle/>
            <a:p>
              <a:pPr algn="ctr"/>
              <a:r>
                <a:rPr lang="en-US" sz="1400" dirty="0" smtClean="0">
                  <a:solidFill>
                    <a:schemeClr val="tx1"/>
                  </a:solidFill>
                  <a:latin typeface="Arial" panose="020B0604020202020204" pitchFamily="34" charset="0"/>
                  <a:cs typeface="Arial" panose="020B0604020202020204" pitchFamily="34" charset="0"/>
                </a:rPr>
                <a:t>5</a:t>
              </a:r>
              <a:endParaRPr lang="en-US" sz="1400" dirty="0">
                <a:solidFill>
                  <a:schemeClr val="tx1"/>
                </a:solidFill>
                <a:latin typeface="Arial" panose="020B0604020202020204" pitchFamily="34" charset="0"/>
                <a:cs typeface="Arial" panose="020B0604020202020204" pitchFamily="34" charset="0"/>
              </a:endParaRPr>
            </a:p>
          </p:txBody>
        </p:sp>
      </p:grpSp>
      <p:sp>
        <p:nvSpPr>
          <p:cNvPr id="14" name="Wave 13"/>
          <p:cNvSpPr/>
          <p:nvPr/>
        </p:nvSpPr>
        <p:spPr>
          <a:xfrm>
            <a:off x="9919426" y="46841"/>
            <a:ext cx="2133600" cy="676507"/>
          </a:xfrm>
          <a:prstGeom prst="wave">
            <a:avLst/>
          </a:prstGeom>
          <a:solidFill>
            <a:srgbClr val="FFF4BF"/>
          </a:solidFill>
          <a:ln>
            <a:no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1200000" rev="0"/>
              </a:camera>
              <a:lightRig rig="threePt" dir="t"/>
            </a:scene3d>
            <a:flatTx/>
          </a:bodyPr>
          <a:lstStyle/>
          <a:p>
            <a:pPr algn="ctr"/>
            <a:r>
              <a:rPr lang="en-US" sz="3200" dirty="0" smtClean="0">
                <a:ln w="0"/>
                <a:solidFill>
                  <a:schemeClr val="accent1"/>
                </a:solidFill>
                <a:effectLst>
                  <a:outerShdw blurRad="38100" dist="25400" dir="5400000" algn="ctr" rotWithShape="0">
                    <a:srgbClr val="6E747A">
                      <a:alpha val="43000"/>
                    </a:srgbClr>
                  </a:outerShdw>
                </a:effectLst>
              </a:rPr>
              <a:t>JobAid</a:t>
            </a:r>
            <a:endParaRPr lang="en-US" sz="320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41869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left)">
                                      <p:cBhvr>
                                        <p:cTn id="19" dur="500"/>
                                        <p:tgtEl>
                                          <p:spTgt spid="2">
                                            <p:txEl>
                                              <p:pRg st="2" end="2"/>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SAMS Request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60054" y="892612"/>
            <a:ext cx="10531946" cy="5336738"/>
          </a:xfrm>
          <a:prstGeom prst="rect">
            <a:avLst/>
          </a:prstGeom>
        </p:spPr>
      </p:pic>
      <p:sp>
        <p:nvSpPr>
          <p:cNvPr id="3" name="Title 2"/>
          <p:cNvSpPr>
            <a:spLocks noGrp="1"/>
          </p:cNvSpPr>
          <p:nvPr>
            <p:ph type="title"/>
          </p:nvPr>
        </p:nvSpPr>
        <p:spPr/>
        <p:txBody>
          <a:bodyPr>
            <a:normAutofit/>
          </a:bodyPr>
          <a:lstStyle/>
          <a:p>
            <a:r>
              <a:rPr lang="en-US" dirty="0" smtClean="0"/>
              <a:t>Request in KSAMS</a:t>
            </a:r>
            <a:endParaRPr lang="en-US" dirty="0"/>
          </a:p>
        </p:txBody>
      </p:sp>
      <p:sp>
        <p:nvSpPr>
          <p:cNvPr id="5" name="TextBox 4"/>
          <p:cNvSpPr txBox="1"/>
          <p:nvPr/>
        </p:nvSpPr>
        <p:spPr>
          <a:xfrm>
            <a:off x="19665" y="1036054"/>
            <a:ext cx="1402485" cy="1169551"/>
          </a:xfrm>
          <a:prstGeom prst="rect">
            <a:avLst/>
          </a:prstGeom>
          <a:solidFill>
            <a:srgbClr val="C5BEB5"/>
          </a:solidFill>
        </p:spPr>
        <p:txBody>
          <a:bodyPr wrap="square" rtlCol="0">
            <a:spAutoFit/>
          </a:bodyPr>
          <a:lstStyle/>
          <a:p>
            <a:pPr algn="r"/>
            <a:r>
              <a:rPr lang="en-US" sz="1400" dirty="0">
                <a:latin typeface="Arial" panose="020B0604020202020204" pitchFamily="34" charset="0"/>
                <a:cs typeface="Arial" panose="020B0604020202020204" pitchFamily="34" charset="0"/>
              </a:rPr>
              <a:t>Verify the UCINet ID with department, position, and other ways</a:t>
            </a:r>
          </a:p>
        </p:txBody>
      </p:sp>
      <p:sp>
        <p:nvSpPr>
          <p:cNvPr id="6" name="TextBox 5"/>
          <p:cNvSpPr txBox="1"/>
          <p:nvPr/>
        </p:nvSpPr>
        <p:spPr>
          <a:xfrm>
            <a:off x="24492" y="2316335"/>
            <a:ext cx="1368136" cy="738664"/>
          </a:xfrm>
          <a:prstGeom prst="rect">
            <a:avLst/>
          </a:prstGeom>
          <a:solidFill>
            <a:srgbClr val="C5BEB5"/>
          </a:solidFill>
        </p:spPr>
        <p:txBody>
          <a:bodyPr wrap="square" rtlCol="0">
            <a:spAutoFit/>
          </a:bodyPr>
          <a:lstStyle>
            <a:defPPr>
              <a:defRPr lang="en-US"/>
            </a:defPPr>
            <a:lvl1pPr algn="r">
              <a:defRPr sz="1400">
                <a:latin typeface="Arial" panose="020B0604020202020204" pitchFamily="34" charset="0"/>
                <a:cs typeface="Arial" panose="020B0604020202020204" pitchFamily="34" charset="0"/>
              </a:defRPr>
            </a:lvl1pPr>
          </a:lstStyle>
          <a:p>
            <a:r>
              <a:rPr lang="en-US" dirty="0"/>
              <a:t>Namespace is UCPATH for the role</a:t>
            </a:r>
          </a:p>
        </p:txBody>
      </p:sp>
      <p:sp>
        <p:nvSpPr>
          <p:cNvPr id="7" name="TextBox 6"/>
          <p:cNvSpPr txBox="1"/>
          <p:nvPr/>
        </p:nvSpPr>
        <p:spPr>
          <a:xfrm>
            <a:off x="19665" y="3165729"/>
            <a:ext cx="1368136" cy="738664"/>
          </a:xfrm>
          <a:prstGeom prst="rect">
            <a:avLst/>
          </a:prstGeom>
          <a:solidFill>
            <a:srgbClr val="C5BEB5"/>
          </a:solidFill>
        </p:spPr>
        <p:txBody>
          <a:bodyPr wrap="square" rtlCol="0">
            <a:spAutoFit/>
          </a:bodyPr>
          <a:lstStyle>
            <a:defPPr>
              <a:defRPr lang="en-US"/>
            </a:defPPr>
            <a:lvl1pPr algn="r">
              <a:defRPr sz="1400">
                <a:latin typeface="Arial" panose="020B0604020202020204" pitchFamily="34" charset="0"/>
                <a:cs typeface="Arial" panose="020B0604020202020204" pitchFamily="34" charset="0"/>
              </a:defRPr>
            </a:lvl1pPr>
          </a:lstStyle>
          <a:p>
            <a:r>
              <a:rPr lang="en-US" dirty="0"/>
              <a:t>Role Name starts with UCP-Campus</a:t>
            </a:r>
          </a:p>
        </p:txBody>
      </p:sp>
      <p:sp>
        <p:nvSpPr>
          <p:cNvPr id="8" name="TextBox 7"/>
          <p:cNvSpPr txBox="1"/>
          <p:nvPr/>
        </p:nvSpPr>
        <p:spPr>
          <a:xfrm>
            <a:off x="0" y="5595241"/>
            <a:ext cx="1362075" cy="738664"/>
          </a:xfrm>
          <a:prstGeom prst="rect">
            <a:avLst/>
          </a:prstGeom>
          <a:solidFill>
            <a:srgbClr val="B6BD00"/>
          </a:solidFill>
        </p:spPr>
        <p:txBody>
          <a:bodyPr wrap="square" rtlCol="0">
            <a:spAutoFit/>
          </a:bodyPr>
          <a:lstStyle/>
          <a:p>
            <a:pPr algn="ctr"/>
            <a:r>
              <a:rPr lang="en-US" sz="1400" dirty="0">
                <a:latin typeface="Arial" panose="020B0604020202020204" pitchFamily="34" charset="0"/>
                <a:cs typeface="Arial" panose="020B0604020202020204" pitchFamily="34" charset="0"/>
              </a:rPr>
              <a:t>HR Department not KFS Org</a:t>
            </a:r>
          </a:p>
        </p:txBody>
      </p:sp>
    </p:spTree>
    <p:custDataLst>
      <p:tags r:id="rId1"/>
    </p:custDataLst>
    <p:extLst>
      <p:ext uri="{BB962C8B-B14F-4D97-AF65-F5344CB8AC3E}">
        <p14:creationId xmlns:p14="http://schemas.microsoft.com/office/powerpoint/2010/main" val="1384520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Record of Training</a:t>
            </a:r>
            <a:endParaRPr lang="en-US" dirty="0"/>
          </a:p>
        </p:txBody>
      </p:sp>
      <p:pic>
        <p:nvPicPr>
          <p:cNvPr id="1026" name="Picture 2" descr="C:\Users\nasserk1\AppData\Local\Temp\SNAGHTML366c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245" y="1084652"/>
            <a:ext cx="8254805" cy="515286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rot="5400000">
            <a:off x="3315899" y="5010486"/>
            <a:ext cx="626014" cy="946052"/>
          </a:xfrm>
          <a:prstGeom prst="wedgeRoundRectCallout">
            <a:avLst/>
          </a:prstGeom>
          <a:solidFill>
            <a:srgbClr val="C5BEB5"/>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200" dirty="0">
                <a:solidFill>
                  <a:srgbClr val="1D579B"/>
                </a:solidFill>
              </a:rPr>
              <a:t>It’s a required field</a:t>
            </a:r>
          </a:p>
        </p:txBody>
      </p:sp>
      <p:sp>
        <p:nvSpPr>
          <p:cNvPr id="5" name="Rounded Rectangular Callout 4"/>
          <p:cNvSpPr/>
          <p:nvPr/>
        </p:nvSpPr>
        <p:spPr>
          <a:xfrm rot="5400000">
            <a:off x="8665941" y="4783481"/>
            <a:ext cx="1022084" cy="1527687"/>
          </a:xfrm>
          <a:prstGeom prst="wedgeRoundRectCallou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dirty="0">
                <a:solidFill>
                  <a:srgbClr val="1D579B"/>
                </a:solidFill>
                <a:latin typeface="Arial" panose="020B0604020202020204" pitchFamily="34" charset="0"/>
                <a:cs typeface="Arial" panose="020B0604020202020204" pitchFamily="34" charset="0"/>
              </a:rPr>
              <a:t>Security Admin’s approval basis is actions and record of the actions.</a:t>
            </a:r>
          </a:p>
        </p:txBody>
      </p:sp>
    </p:spTree>
    <p:extLst>
      <p:ext uri="{BB962C8B-B14F-4D97-AF65-F5344CB8AC3E}">
        <p14:creationId xmlns:p14="http://schemas.microsoft.com/office/powerpoint/2010/main" val="26442764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5841" y="4531888"/>
            <a:ext cx="5295569" cy="1168842"/>
          </a:xfrm>
          <a:prstGeom prst="rect">
            <a:avLst/>
          </a:prstGeom>
          <a:solidFill>
            <a:srgbClr val="F7EB5F">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p:txBody>
          <a:bodyPr>
            <a:normAutofit/>
          </a:bodyPr>
          <a:lstStyle/>
          <a:p>
            <a:r>
              <a:rPr lang="en-US" dirty="0" smtClean="0"/>
              <a:t>Useful links:</a:t>
            </a:r>
          </a:p>
          <a:p>
            <a:pPr lvl="1"/>
            <a:r>
              <a:rPr lang="en-US" dirty="0" smtClean="0">
                <a:hlinkClick r:id="rId3"/>
              </a:rPr>
              <a:t>UCPath System Access Resources </a:t>
            </a:r>
            <a:r>
              <a:rPr lang="en-US" sz="1400" dirty="0">
                <a:solidFill>
                  <a:schemeClr val="tx1">
                    <a:lumMod val="50000"/>
                    <a:lumOff val="50000"/>
                  </a:schemeClr>
                </a:solidFill>
              </a:rPr>
              <a:t>(https://</a:t>
            </a:r>
            <a:r>
              <a:rPr lang="en-US" sz="1400" dirty="0" smtClean="0">
                <a:solidFill>
                  <a:schemeClr val="tx1">
                    <a:lumMod val="50000"/>
                    <a:lumOff val="50000"/>
                  </a:schemeClr>
                </a:solidFill>
              </a:rPr>
              <a:t>ucpath.uci.edu/security)</a:t>
            </a:r>
            <a:endParaRPr lang="en-US" sz="1600" dirty="0" smtClean="0">
              <a:solidFill>
                <a:schemeClr val="tx1">
                  <a:lumMod val="50000"/>
                  <a:lumOff val="50000"/>
                </a:schemeClr>
              </a:solidFill>
            </a:endParaRPr>
          </a:p>
          <a:p>
            <a:pPr lvl="1"/>
            <a:r>
              <a:rPr lang="en-US" dirty="0" smtClean="0">
                <a:hlinkClick r:id="rId4"/>
              </a:rPr>
              <a:t>Roles Wiki</a:t>
            </a:r>
            <a:r>
              <a:rPr lang="en-US" dirty="0"/>
              <a:t> </a:t>
            </a:r>
            <a:r>
              <a:rPr lang="en-US" sz="1400" dirty="0">
                <a:solidFill>
                  <a:schemeClr val="tx1">
                    <a:lumMod val="50000"/>
                    <a:lumOff val="50000"/>
                  </a:schemeClr>
                </a:solidFill>
              </a:rPr>
              <a:t>(</a:t>
            </a:r>
            <a:r>
              <a:rPr lang="en-US" sz="1200" dirty="0">
                <a:solidFill>
                  <a:schemeClr val="tx1">
                    <a:lumMod val="50000"/>
                    <a:lumOff val="50000"/>
                  </a:schemeClr>
                </a:solidFill>
                <a:hlinkClick r:id="rId4"/>
              </a:rPr>
              <a:t>h</a:t>
            </a:r>
            <a:r>
              <a:rPr lang="en-US" sz="1400" dirty="0">
                <a:solidFill>
                  <a:schemeClr val="tx1">
                    <a:lumMod val="50000"/>
                    <a:lumOff val="50000"/>
                  </a:schemeClr>
                </a:solidFill>
                <a:hlinkClick r:id="rId4"/>
              </a:rPr>
              <a:t>ttps://wiki.oit.uci.edu/display/PPSHRISPUB/UCPath+Roles+Wiki</a:t>
            </a:r>
            <a:r>
              <a:rPr lang="en-US" sz="1400" dirty="0">
                <a:solidFill>
                  <a:schemeClr val="tx1">
                    <a:lumMod val="50000"/>
                    <a:lumOff val="50000"/>
                  </a:schemeClr>
                </a:solidFill>
              </a:rPr>
              <a:t>)</a:t>
            </a:r>
          </a:p>
          <a:p>
            <a:pPr lvl="1"/>
            <a:r>
              <a:rPr lang="en-US" dirty="0">
                <a:hlinkClick r:id="rId5"/>
              </a:rPr>
              <a:t>UC Learning </a:t>
            </a:r>
            <a:r>
              <a:rPr lang="en-US" dirty="0" smtClean="0">
                <a:hlinkClick r:id="rId5"/>
              </a:rPr>
              <a:t>Center </a:t>
            </a:r>
            <a:r>
              <a:rPr lang="en-US" sz="1400" dirty="0">
                <a:solidFill>
                  <a:schemeClr val="tx1">
                    <a:lumMod val="50000"/>
                    <a:lumOff val="50000"/>
                  </a:schemeClr>
                </a:solidFill>
              </a:rPr>
              <a:t>(</a:t>
            </a:r>
            <a:r>
              <a:rPr lang="en-US" sz="1400" dirty="0">
                <a:solidFill>
                  <a:schemeClr val="tx1">
                    <a:lumMod val="50000"/>
                    <a:lumOff val="50000"/>
                  </a:schemeClr>
                </a:solidFill>
                <a:hlinkClick r:id="rId5"/>
              </a:rPr>
              <a:t>https://uclc.uci.edu</a:t>
            </a:r>
            <a:r>
              <a:rPr lang="en-US" sz="1400" dirty="0" smtClean="0">
                <a:solidFill>
                  <a:schemeClr val="tx1">
                    <a:lumMod val="50000"/>
                    <a:lumOff val="50000"/>
                  </a:schemeClr>
                </a:solidFill>
                <a:hlinkClick r:id="rId5"/>
              </a:rPr>
              <a:t>/</a:t>
            </a:r>
            <a:r>
              <a:rPr lang="en-US" sz="1400" dirty="0" smtClean="0">
                <a:solidFill>
                  <a:schemeClr val="tx1">
                    <a:lumMod val="50000"/>
                    <a:lumOff val="50000"/>
                  </a:schemeClr>
                </a:solidFill>
              </a:rPr>
              <a:t>)</a:t>
            </a:r>
          </a:p>
          <a:p>
            <a:pPr lvl="1"/>
            <a:r>
              <a:rPr lang="en-US" dirty="0">
                <a:hlinkClick r:id="rId6"/>
              </a:rPr>
              <a:t>KSAMS OIT </a:t>
            </a:r>
            <a:r>
              <a:rPr lang="en-US" dirty="0" smtClean="0">
                <a:hlinkClick r:id="rId6"/>
              </a:rPr>
              <a:t>Guide </a:t>
            </a:r>
            <a:r>
              <a:rPr lang="en-US" sz="1400" dirty="0">
                <a:solidFill>
                  <a:schemeClr val="tx1">
                    <a:lumMod val="50000"/>
                    <a:lumOff val="50000"/>
                  </a:schemeClr>
                </a:solidFill>
              </a:rPr>
              <a:t>(</a:t>
            </a:r>
            <a:r>
              <a:rPr lang="en-US" sz="1400" dirty="0">
                <a:solidFill>
                  <a:schemeClr val="tx1">
                    <a:lumMod val="50000"/>
                    <a:lumOff val="50000"/>
                  </a:schemeClr>
                </a:solidFill>
                <a:hlinkClick r:id="rId6"/>
              </a:rPr>
              <a:t>https://www.oit.uci.edu/help/ksams</a:t>
            </a:r>
            <a:r>
              <a:rPr lang="en-US" sz="1400" dirty="0" smtClean="0">
                <a:solidFill>
                  <a:schemeClr val="tx1">
                    <a:lumMod val="50000"/>
                    <a:lumOff val="50000"/>
                  </a:schemeClr>
                </a:solidFill>
                <a:hlinkClick r:id="rId6"/>
              </a:rPr>
              <a:t>/</a:t>
            </a:r>
            <a:r>
              <a:rPr lang="en-US" sz="1400" dirty="0" smtClean="0">
                <a:solidFill>
                  <a:schemeClr val="tx1">
                    <a:lumMod val="50000"/>
                    <a:lumOff val="50000"/>
                  </a:schemeClr>
                </a:solidFill>
              </a:rPr>
              <a:t>)</a:t>
            </a:r>
          </a:p>
          <a:p>
            <a:pPr lvl="1"/>
            <a:r>
              <a:rPr lang="en-US" dirty="0">
                <a:hlinkClick r:id="rId7"/>
              </a:rPr>
              <a:t>KSAMS </a:t>
            </a:r>
            <a:r>
              <a:rPr lang="en-US" dirty="0" smtClean="0">
                <a:hlinkClick r:id="rId7"/>
              </a:rPr>
              <a:t>Requests </a:t>
            </a:r>
            <a:r>
              <a:rPr lang="en-US" sz="1400" dirty="0">
                <a:solidFill>
                  <a:schemeClr val="tx1">
                    <a:lumMod val="50000"/>
                    <a:lumOff val="50000"/>
                  </a:schemeClr>
                </a:solidFill>
              </a:rPr>
              <a:t>(https://systems.oit.uci.edu/kfs/ksams/) </a:t>
            </a:r>
            <a:endParaRPr lang="en-US" sz="1400" dirty="0" smtClean="0">
              <a:solidFill>
                <a:schemeClr val="tx1">
                  <a:lumMod val="50000"/>
                  <a:lumOff val="50000"/>
                </a:schemeClr>
              </a:solidFill>
            </a:endParaRPr>
          </a:p>
          <a:p>
            <a:pPr lvl="1"/>
            <a:r>
              <a:rPr lang="en-US" dirty="0">
                <a:hlinkClick r:id="rId8"/>
              </a:rPr>
              <a:t>Open a Security </a:t>
            </a:r>
            <a:r>
              <a:rPr lang="en-US" dirty="0" smtClean="0">
                <a:hlinkClick r:id="rId8"/>
              </a:rPr>
              <a:t>Inquiry </a:t>
            </a:r>
            <a:r>
              <a:rPr lang="en-US" dirty="0">
                <a:hlinkClick r:id="rId8"/>
              </a:rPr>
              <a:t>with EEC for questions</a:t>
            </a:r>
            <a:r>
              <a:rPr lang="en-US" sz="1400" dirty="0" smtClean="0">
                <a:solidFill>
                  <a:schemeClr val="tx1">
                    <a:lumMod val="50000"/>
                    <a:lumOff val="50000"/>
                  </a:schemeClr>
                </a:solidFill>
              </a:rPr>
              <a:t> </a:t>
            </a:r>
            <a:endParaRPr lang="en-US" sz="1400" dirty="0"/>
          </a:p>
          <a:p>
            <a:pPr lvl="1"/>
            <a:endParaRPr lang="en-US" sz="1400" dirty="0" smtClean="0">
              <a:solidFill>
                <a:schemeClr val="tx1">
                  <a:lumMod val="50000"/>
                  <a:lumOff val="50000"/>
                </a:schemeClr>
              </a:solidFill>
            </a:endParaRPr>
          </a:p>
          <a:p>
            <a:pPr marL="457200" lvl="1" indent="0">
              <a:buNone/>
            </a:pPr>
            <a:endParaRPr lang="en-US" sz="1400" dirty="0">
              <a:solidFill>
                <a:schemeClr val="tx1">
                  <a:lumMod val="50000"/>
                  <a:lumOff val="50000"/>
                </a:schemeClr>
              </a:solidFill>
            </a:endParaRPr>
          </a:p>
          <a:p>
            <a:pPr marL="857250" lvl="2" indent="0">
              <a:buNone/>
            </a:pPr>
            <a:r>
              <a:rPr lang="en-US" sz="1600" b="1" dirty="0" smtClean="0">
                <a:solidFill>
                  <a:srgbClr val="0064A4"/>
                </a:solidFill>
              </a:rPr>
              <a:t>UCI UCPath Security administration (101 Academy)</a:t>
            </a:r>
          </a:p>
          <a:p>
            <a:pPr lvl="2"/>
            <a:r>
              <a:rPr lang="en-US" sz="1400" dirty="0" smtClean="0">
                <a:solidFill>
                  <a:schemeClr val="tx1">
                    <a:lumMod val="50000"/>
                    <a:lumOff val="50000"/>
                  </a:schemeClr>
                </a:solidFill>
              </a:rPr>
              <a:t>Nasser Khan (949 824-6424) </a:t>
            </a:r>
            <a:r>
              <a:rPr lang="en-US" sz="1400" dirty="0" smtClean="0">
                <a:solidFill>
                  <a:schemeClr val="tx1">
                    <a:lumMod val="50000"/>
                    <a:lumOff val="50000"/>
                  </a:schemeClr>
                </a:solidFill>
                <a:hlinkClick r:id="rId9"/>
              </a:rPr>
              <a:t>Nasser.Khan@uci.edu</a:t>
            </a:r>
            <a:endParaRPr lang="en-US" sz="1400" dirty="0" smtClean="0">
              <a:solidFill>
                <a:schemeClr val="tx1">
                  <a:lumMod val="50000"/>
                  <a:lumOff val="50000"/>
                </a:schemeClr>
              </a:solidFill>
            </a:endParaRPr>
          </a:p>
          <a:p>
            <a:pPr lvl="2"/>
            <a:r>
              <a:rPr lang="en-US" sz="1400" dirty="0">
                <a:solidFill>
                  <a:schemeClr val="tx1">
                    <a:lumMod val="50000"/>
                    <a:lumOff val="50000"/>
                  </a:schemeClr>
                </a:solidFill>
              </a:rPr>
              <a:t>Anthony Nguyen </a:t>
            </a:r>
            <a:r>
              <a:rPr lang="en-US" sz="1400" dirty="0" smtClean="0">
                <a:solidFill>
                  <a:schemeClr val="tx1">
                    <a:lumMod val="50000"/>
                    <a:lumOff val="50000"/>
                  </a:schemeClr>
                </a:solidFill>
              </a:rPr>
              <a:t>(949 824-5971) </a:t>
            </a:r>
            <a:r>
              <a:rPr lang="en-US" sz="1400" dirty="0" smtClean="0">
                <a:solidFill>
                  <a:schemeClr val="tx1">
                    <a:lumMod val="50000"/>
                    <a:lumOff val="50000"/>
                  </a:schemeClr>
                </a:solidFill>
                <a:hlinkClick r:id="rId10"/>
              </a:rPr>
              <a:t>AnthonyLuan.Nguyen@uci.edu</a:t>
            </a:r>
            <a:endParaRPr lang="en-US" sz="1400" dirty="0">
              <a:solidFill>
                <a:schemeClr val="tx1">
                  <a:lumMod val="50000"/>
                  <a:lumOff val="50000"/>
                </a:schemeClr>
              </a:solidFill>
            </a:endParaRPr>
          </a:p>
          <a:p>
            <a:pPr lvl="2"/>
            <a:endParaRPr lang="en-US" sz="1000" dirty="0">
              <a:solidFill>
                <a:schemeClr val="tx1">
                  <a:lumMod val="50000"/>
                  <a:lumOff val="50000"/>
                </a:schemeClr>
              </a:solidFill>
            </a:endParaRPr>
          </a:p>
        </p:txBody>
      </p:sp>
      <p:sp>
        <p:nvSpPr>
          <p:cNvPr id="3" name="Title 2"/>
          <p:cNvSpPr>
            <a:spLocks noGrp="1"/>
          </p:cNvSpPr>
          <p:nvPr>
            <p:ph type="title"/>
          </p:nvPr>
        </p:nvSpPr>
        <p:spPr/>
        <p:txBody>
          <a:bodyPr/>
          <a:lstStyle/>
          <a:p>
            <a:r>
              <a:rPr lang="en-US" dirty="0" smtClean="0"/>
              <a:t>Thank You!</a:t>
            </a:r>
            <a:endParaRPr lang="en-US" dirty="0"/>
          </a:p>
        </p:txBody>
      </p:sp>
      <p:pic>
        <p:nvPicPr>
          <p:cNvPr id="5" name="Picture 2" descr="C:\Users\nasserk1\AppData\Local\Temp\SNAGHTML1c1b965.PNG">
            <a:hlinkClick r:id="rId8"/>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595" y="3745983"/>
            <a:ext cx="4750290" cy="25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94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46120" y="2123266"/>
            <a:ext cx="7421880" cy="749808"/>
          </a:xfrm>
        </p:spPr>
        <p:txBody>
          <a:bodyPr>
            <a:normAutofit/>
          </a:bodyPr>
          <a:lstStyle/>
          <a:p>
            <a:r>
              <a:rPr lang="en-US" sz="3600" dirty="0">
                <a:solidFill>
                  <a:srgbClr val="FFC000"/>
                </a:solidFill>
              </a:rPr>
              <a:t>LESSON</a:t>
            </a:r>
            <a:r>
              <a:rPr lang="en-US" sz="3600" dirty="0">
                <a:solidFill>
                  <a:schemeClr val="tx1">
                    <a:lumMod val="75000"/>
                    <a:lumOff val="25000"/>
                  </a:schemeClr>
                </a:solidFill>
              </a:rPr>
              <a:t> </a:t>
            </a:r>
            <a:r>
              <a:rPr lang="en-US" sz="3600" dirty="0">
                <a:solidFill>
                  <a:srgbClr val="FFC000"/>
                </a:solidFill>
              </a:rPr>
              <a:t>1</a:t>
            </a:r>
          </a:p>
        </p:txBody>
      </p:sp>
      <p:sp>
        <p:nvSpPr>
          <p:cNvPr id="5" name="Rectangle 4"/>
          <p:cNvSpPr/>
          <p:nvPr/>
        </p:nvSpPr>
        <p:spPr>
          <a:xfrm>
            <a:off x="1524000" y="784983"/>
            <a:ext cx="9144000" cy="442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 Placeholder 1"/>
          <p:cNvSpPr>
            <a:spLocks noGrp="1"/>
          </p:cNvSpPr>
          <p:nvPr>
            <p:ph type="body" idx="1"/>
          </p:nvPr>
        </p:nvSpPr>
        <p:spPr>
          <a:xfrm>
            <a:off x="3436620" y="2957357"/>
            <a:ext cx="7231380" cy="1096124"/>
          </a:xfrm>
        </p:spPr>
        <p:txBody>
          <a:bodyPr/>
          <a:lstStyle/>
          <a:p>
            <a:r>
              <a:rPr lang="en-US" sz="4400" b="1" dirty="0">
                <a:solidFill>
                  <a:srgbClr val="1D579B"/>
                </a:solidFill>
                <a:latin typeface="Nirmala UI Semilight" panose="020B0402040204020203" pitchFamily="34" charset="0"/>
                <a:ea typeface="Microsoft Sans Serif" panose="020B0604020202020204" pitchFamily="34" charset="0"/>
                <a:cs typeface="Nirmala UI Semilight" panose="020B0402040204020203" pitchFamily="34" charset="0"/>
              </a:rPr>
              <a:t>UCPath Security Primer</a:t>
            </a:r>
          </a:p>
        </p:txBody>
      </p:sp>
      <p:sp>
        <p:nvSpPr>
          <p:cNvPr id="24" name="Curved Right Arrow 23"/>
          <p:cNvSpPr/>
          <p:nvPr/>
        </p:nvSpPr>
        <p:spPr>
          <a:xfrm>
            <a:off x="1813560" y="2286929"/>
            <a:ext cx="1432560" cy="1416391"/>
          </a:xfrm>
          <a:prstGeom prst="curvedRightArrow">
            <a:avLst/>
          </a:prstGeom>
          <a:gradFill>
            <a:gsLst>
              <a:gs pos="0">
                <a:schemeClr val="accent5">
                  <a:lumMod val="5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68114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46652" y="1733047"/>
            <a:ext cx="4450080" cy="3335211"/>
          </a:xfrm>
        </p:spPr>
        <p:txBody>
          <a:bodyPr>
            <a:normAutofit/>
          </a:bodyPr>
          <a:lstStyle/>
          <a:p>
            <a:pPr marL="0" indent="0">
              <a:buNone/>
            </a:pPr>
            <a:r>
              <a:rPr lang="en-US" b="1" i="1" dirty="0"/>
              <a:t>In this lesson, we will: </a:t>
            </a:r>
          </a:p>
          <a:p>
            <a:r>
              <a:rPr lang="en-US" dirty="0"/>
              <a:t>Learn UCPath security foundational concepts</a:t>
            </a:r>
          </a:p>
          <a:p>
            <a:r>
              <a:rPr lang="en-US" dirty="0"/>
              <a:t>Understand access implications and dependencies</a:t>
            </a:r>
          </a:p>
        </p:txBody>
      </p:sp>
      <p:sp>
        <p:nvSpPr>
          <p:cNvPr id="4" name="Title 3"/>
          <p:cNvSpPr>
            <a:spLocks noGrp="1"/>
          </p:cNvSpPr>
          <p:nvPr>
            <p:ph type="title"/>
          </p:nvPr>
        </p:nvSpPr>
        <p:spPr/>
        <p:txBody>
          <a:bodyPr>
            <a:normAutofit/>
          </a:bodyPr>
          <a:lstStyle/>
          <a:p>
            <a:r>
              <a:rPr lang="en-US" dirty="0"/>
              <a:t>Lesson Objectives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6885" y="68263"/>
            <a:ext cx="914400" cy="914400"/>
          </a:xfrm>
          <a:prstGeom prst="rect">
            <a:avLst/>
          </a:prstGeom>
        </p:spPr>
      </p:pic>
      <p:graphicFrame>
        <p:nvGraphicFramePr>
          <p:cNvPr id="6" name="Diagram 5">
            <a:extLst>
              <a:ext uri="{FF2B5EF4-FFF2-40B4-BE49-F238E27FC236}">
                <a16:creationId xmlns:a16="http://schemas.microsoft.com/office/drawing/2014/main" id="{8C4416A1-5785-402D-BED4-3B1067D75A17}"/>
              </a:ext>
            </a:extLst>
          </p:cNvPr>
          <p:cNvGraphicFramePr/>
          <p:nvPr>
            <p:extLst>
              <p:ext uri="{D42A27DB-BD31-4B8C-83A1-F6EECF244321}">
                <p14:modId xmlns:p14="http://schemas.microsoft.com/office/powerpoint/2010/main" val="1011440382"/>
              </p:ext>
            </p:extLst>
          </p:nvPr>
        </p:nvGraphicFramePr>
        <p:xfrm>
          <a:off x="1854329" y="1206310"/>
          <a:ext cx="3987490" cy="43886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137884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1B3D6D"/>
                </a:solidFill>
                <a:latin typeface="+mj-lt"/>
              </a:rPr>
              <a:t>The Security Duo</a:t>
            </a:r>
          </a:p>
        </p:txBody>
      </p:sp>
      <p:grpSp>
        <p:nvGrpSpPr>
          <p:cNvPr id="2" name="Blue Role Group">
            <a:extLst>
              <a:ext uri="{FF2B5EF4-FFF2-40B4-BE49-F238E27FC236}">
                <a16:creationId xmlns:a16="http://schemas.microsoft.com/office/drawing/2014/main" id="{5092E54C-BBA1-4A2D-8DA1-B2048049D223}"/>
              </a:ext>
            </a:extLst>
          </p:cNvPr>
          <p:cNvGrpSpPr/>
          <p:nvPr/>
        </p:nvGrpSpPr>
        <p:grpSpPr>
          <a:xfrm>
            <a:off x="1538749" y="1145738"/>
            <a:ext cx="5457927" cy="3515114"/>
            <a:chOff x="14748" y="1145738"/>
            <a:chExt cx="5457927" cy="3515114"/>
          </a:xfrm>
        </p:grpSpPr>
        <p:sp>
          <p:nvSpPr>
            <p:cNvPr id="12" name="Text Box 23"/>
            <p:cNvSpPr txBox="1"/>
            <p:nvPr/>
          </p:nvSpPr>
          <p:spPr>
            <a:xfrm>
              <a:off x="14748" y="2082631"/>
              <a:ext cx="2270754" cy="1636143"/>
            </a:xfrm>
            <a:prstGeom prst="rect">
              <a:avLst/>
            </a:prstGeom>
            <a:solidFill>
              <a:schemeClr val="bg1"/>
            </a:solidFill>
            <a:ln w="6350">
              <a:noFill/>
            </a:ln>
          </p:spPr>
          <p:txBody>
            <a:bodyPr rot="0" spcFirstLastPara="0" vert="horz" wrap="square" lIns="9144" tIns="45720" rIns="9144" bIns="45720" numCol="1" spcCol="0" rtlCol="0" fromWordArt="0" anchor="t" anchorCtr="0" forceAA="0" compatLnSpc="1">
              <a:prstTxWarp prst="textNoShape">
                <a:avLst/>
              </a:prstTxWarp>
              <a:noAutofit/>
            </a:bodyPr>
            <a:lstStyle/>
            <a:p>
              <a:pPr algn="ctr">
                <a:lnSpc>
                  <a:spcPct val="107000"/>
                </a:lnSpc>
                <a:spcAft>
                  <a:spcPts val="800"/>
                </a:spcAft>
              </a:pPr>
              <a:r>
                <a:rPr lang="en-US" sz="2000" b="1" dirty="0">
                  <a:solidFill>
                    <a:srgbClr val="0064A4"/>
                  </a:solidFill>
                  <a:latin typeface="Arial" panose="020B0604020202020204" pitchFamily="34" charset="0"/>
                  <a:ea typeface="Calibri" panose="020F0502020204030204" pitchFamily="34" charset="0"/>
                  <a:cs typeface="Times New Roman" panose="02020603050405020304" pitchFamily="18" charset="0"/>
                </a:rPr>
                <a:t>Role </a:t>
              </a:r>
              <a:br>
                <a:rPr lang="en-US" sz="2000" b="1" dirty="0">
                  <a:solidFill>
                    <a:srgbClr val="0064A4"/>
                  </a:solidFill>
                  <a:latin typeface="Arial" panose="020B0604020202020204" pitchFamily="34" charset="0"/>
                  <a:ea typeface="Calibri" panose="020F0502020204030204" pitchFamily="34" charset="0"/>
                  <a:cs typeface="Times New Roman" panose="02020603050405020304" pitchFamily="18" charset="0"/>
                </a:rPr>
              </a:br>
              <a:r>
                <a:rPr lang="en-US" sz="2000" b="1" dirty="0">
                  <a:solidFill>
                    <a:srgbClr val="0064A4"/>
                  </a:solidFill>
                  <a:latin typeface="Arial" panose="020B0604020202020204" pitchFamily="34" charset="0"/>
                  <a:ea typeface="Calibri" panose="020F0502020204030204" pitchFamily="34" charset="0"/>
                  <a:cs typeface="Times New Roman" panose="02020603050405020304" pitchFamily="18" charset="0"/>
                </a:rPr>
                <a:t>(Task/Job Role)</a:t>
              </a:r>
              <a:br>
                <a:rPr lang="en-US" sz="2000" b="1" dirty="0">
                  <a:solidFill>
                    <a:srgbClr val="0064A4"/>
                  </a:solidFill>
                  <a:latin typeface="Arial" panose="020B0604020202020204" pitchFamily="34" charset="0"/>
                  <a:ea typeface="Calibri" panose="020F0502020204030204" pitchFamily="34" charset="0"/>
                  <a:cs typeface="Times New Roman" panose="02020603050405020304" pitchFamily="18" charset="0"/>
                </a:rPr>
              </a:br>
              <a:r>
                <a:rPr lang="en-US" sz="2000" b="1" dirty="0">
                  <a:solidFill>
                    <a:srgbClr val="0064A4"/>
                  </a:solidFill>
                  <a:latin typeface="Arial" panose="020B0604020202020204" pitchFamily="34" charset="0"/>
                  <a:ea typeface="Calibri" panose="020F0502020204030204" pitchFamily="34" charset="0"/>
                  <a:cs typeface="Times New Roman" panose="02020603050405020304" pitchFamily="18" charset="0"/>
                </a:rPr>
                <a:t>Security</a:t>
              </a:r>
              <a:br>
                <a:rPr lang="en-US" sz="2000" b="1" dirty="0">
                  <a:solidFill>
                    <a:srgbClr val="0064A4"/>
                  </a:solidFill>
                  <a:latin typeface="Arial" panose="020B0604020202020204" pitchFamily="34" charset="0"/>
                  <a:ea typeface="Calibri" panose="020F0502020204030204" pitchFamily="34" charset="0"/>
                  <a:cs typeface="Times New Roman" panose="02020603050405020304" pitchFamily="18" charset="0"/>
                </a:rPr>
              </a:br>
              <a:r>
                <a:rPr lang="en-US" sz="2000" i="1" dirty="0">
                  <a:solidFill>
                    <a:srgbClr val="0064A4"/>
                  </a:solidFill>
                  <a:latin typeface="Arial" panose="020B0604020202020204" pitchFamily="34" charset="0"/>
                  <a:ea typeface="Calibri" panose="020F0502020204030204" pitchFamily="34" charset="0"/>
                  <a:cs typeface="Times New Roman" panose="02020603050405020304" pitchFamily="18" charset="0"/>
                </a:rPr>
                <a:t>(Where)</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p:cNvSpPr>
              <a:spLocks noChangeAspect="1"/>
            </p:cNvSpPr>
            <p:nvPr/>
          </p:nvSpPr>
          <p:spPr>
            <a:xfrm>
              <a:off x="2200725" y="1145738"/>
              <a:ext cx="3271950" cy="3515114"/>
            </a:xfrm>
            <a:prstGeom prst="ellipse">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3" name="Orange Row Group">
            <a:extLst>
              <a:ext uri="{FF2B5EF4-FFF2-40B4-BE49-F238E27FC236}">
                <a16:creationId xmlns:a16="http://schemas.microsoft.com/office/drawing/2014/main" id="{0C0D5839-1698-4E2C-B766-352CEF7CF937}"/>
              </a:ext>
            </a:extLst>
          </p:cNvPr>
          <p:cNvGrpSpPr/>
          <p:nvPr/>
        </p:nvGrpSpPr>
        <p:grpSpPr>
          <a:xfrm>
            <a:off x="4866499" y="1164046"/>
            <a:ext cx="5319538" cy="3515114"/>
            <a:chOff x="3342499" y="1164046"/>
            <a:chExt cx="5319538" cy="3515114"/>
          </a:xfrm>
        </p:grpSpPr>
        <p:sp>
          <p:nvSpPr>
            <p:cNvPr id="11" name="Text Box 25"/>
            <p:cNvSpPr txBox="1"/>
            <p:nvPr/>
          </p:nvSpPr>
          <p:spPr>
            <a:xfrm>
              <a:off x="6740514" y="2032476"/>
              <a:ext cx="1921523" cy="1714729"/>
            </a:xfrm>
            <a:prstGeom prst="rect">
              <a:avLst/>
            </a:prstGeom>
            <a:solidFill>
              <a:schemeClr val="bg1"/>
            </a:solidFill>
            <a:ln w="6350">
              <a:noFill/>
            </a:ln>
          </p:spPr>
          <p:txBody>
            <a:bodyPr rot="0" spcFirstLastPara="0" vert="horz" wrap="square" lIns="9144" tIns="45720" rIns="9144" bIns="45720" numCol="1" spcCol="0" rtlCol="0" fromWordArt="0" anchor="t" anchorCtr="0" forceAA="0" compatLnSpc="1">
              <a:prstTxWarp prst="textNoShape">
                <a:avLst/>
              </a:prstTxWarp>
              <a:noAutofit/>
            </a:bodyPr>
            <a:lstStyle/>
            <a:p>
              <a:pPr algn="ctr">
                <a:lnSpc>
                  <a:spcPct val="107000"/>
                </a:lnSpc>
                <a:spcAft>
                  <a:spcPts val="800"/>
                </a:spcAft>
              </a:pPr>
              <a:r>
                <a:rPr lang="en-US" sz="2000" b="1" dirty="0">
                  <a:solidFill>
                    <a:srgbClr val="F78D2D"/>
                  </a:solidFill>
                  <a:latin typeface="Arial" panose="020B0604020202020204" pitchFamily="34" charset="0"/>
                  <a:ea typeface="Calibri" panose="020F0502020204030204" pitchFamily="34" charset="0"/>
                  <a:cs typeface="Times New Roman" panose="02020603050405020304" pitchFamily="18" charset="0"/>
                </a:rPr>
                <a:t>Row </a:t>
              </a:r>
              <a:br>
                <a:rPr lang="en-US" sz="2000" b="1" dirty="0">
                  <a:solidFill>
                    <a:srgbClr val="F78D2D"/>
                  </a:solidFill>
                  <a:latin typeface="Arial" panose="020B0604020202020204" pitchFamily="34" charset="0"/>
                  <a:ea typeface="Calibri" panose="020F0502020204030204" pitchFamily="34" charset="0"/>
                  <a:cs typeface="Times New Roman" panose="02020603050405020304" pitchFamily="18" charset="0"/>
                </a:rPr>
              </a:br>
              <a:r>
                <a:rPr lang="en-US" sz="2000" b="1" dirty="0">
                  <a:solidFill>
                    <a:srgbClr val="F78D2D"/>
                  </a:solidFill>
                  <a:latin typeface="Arial" panose="020B0604020202020204" pitchFamily="34" charset="0"/>
                  <a:ea typeface="Calibri" panose="020F0502020204030204" pitchFamily="34" charset="0"/>
                  <a:cs typeface="Times New Roman" panose="02020603050405020304" pitchFamily="18" charset="0"/>
                </a:rPr>
                <a:t>(Department)</a:t>
              </a:r>
              <a:br>
                <a:rPr lang="en-US" sz="2000" b="1" dirty="0">
                  <a:solidFill>
                    <a:srgbClr val="F78D2D"/>
                  </a:solidFill>
                  <a:latin typeface="Arial" panose="020B0604020202020204" pitchFamily="34" charset="0"/>
                  <a:ea typeface="Calibri" panose="020F0502020204030204" pitchFamily="34" charset="0"/>
                  <a:cs typeface="Times New Roman" panose="02020603050405020304" pitchFamily="18" charset="0"/>
                </a:rPr>
              </a:br>
              <a:r>
                <a:rPr lang="en-US" sz="2000" b="1" dirty="0">
                  <a:solidFill>
                    <a:srgbClr val="F78D2D"/>
                  </a:solidFill>
                  <a:latin typeface="Arial" panose="020B0604020202020204" pitchFamily="34" charset="0"/>
                  <a:ea typeface="Calibri" panose="020F0502020204030204" pitchFamily="34" charset="0"/>
                  <a:cs typeface="Times New Roman" panose="02020603050405020304" pitchFamily="18" charset="0"/>
                </a:rPr>
                <a:t>Security </a:t>
              </a:r>
              <a:br>
                <a:rPr lang="en-US" sz="2000" b="1" dirty="0">
                  <a:solidFill>
                    <a:srgbClr val="F78D2D"/>
                  </a:solidFill>
                  <a:latin typeface="Arial" panose="020B0604020202020204" pitchFamily="34" charset="0"/>
                  <a:ea typeface="Calibri" panose="020F0502020204030204" pitchFamily="34" charset="0"/>
                  <a:cs typeface="Times New Roman" panose="02020603050405020304" pitchFamily="18" charset="0"/>
                </a:rPr>
              </a:br>
              <a:r>
                <a:rPr lang="en-US" sz="2000" i="1" dirty="0">
                  <a:solidFill>
                    <a:srgbClr val="F78D2D"/>
                  </a:solidFill>
                  <a:latin typeface="Arial" panose="020B0604020202020204" pitchFamily="34" charset="0"/>
                  <a:ea typeface="Calibri" panose="020F0502020204030204" pitchFamily="34" charset="0"/>
                  <a:cs typeface="Times New Roman" panose="02020603050405020304" pitchFamily="18" charset="0"/>
                </a:rPr>
                <a:t>(Who)</a:t>
              </a:r>
              <a:endParaRPr lang="en-US" sz="2800" dirty="0">
                <a:solidFill>
                  <a:srgbClr val="F78D2D"/>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Oval 13"/>
            <p:cNvSpPr>
              <a:spLocks noChangeAspect="1"/>
            </p:cNvSpPr>
            <p:nvPr/>
          </p:nvSpPr>
          <p:spPr>
            <a:xfrm>
              <a:off x="3342499" y="1164046"/>
              <a:ext cx="3271950" cy="3515114"/>
            </a:xfrm>
            <a:prstGeom prst="ellipse">
              <a:avLst/>
            </a:prstGeom>
            <a:solidFill>
              <a:srgbClr val="F78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27" name="TextBox 26"/>
          <p:cNvSpPr txBox="1"/>
          <p:nvPr/>
        </p:nvSpPr>
        <p:spPr>
          <a:xfrm>
            <a:off x="2514601" y="5052991"/>
            <a:ext cx="8067465" cy="923330"/>
          </a:xfrm>
          <a:prstGeom prst="rect">
            <a:avLst/>
          </a:prstGeom>
          <a:noFill/>
        </p:spPr>
        <p:txBody>
          <a:bodyPr wrap="none" rtlCol="0">
            <a:spAutoFit/>
          </a:bodyPr>
          <a:lstStyle/>
          <a:p>
            <a:r>
              <a:rPr lang="en-US" dirty="0"/>
              <a:t>Work cannot be performed when only the </a:t>
            </a:r>
            <a:r>
              <a:rPr lang="en-US" b="1" dirty="0">
                <a:solidFill>
                  <a:srgbClr val="09548D"/>
                </a:solidFill>
              </a:rPr>
              <a:t>Role </a:t>
            </a:r>
            <a:r>
              <a:rPr lang="en-US" dirty="0"/>
              <a:t>is specified (work/where)</a:t>
            </a:r>
          </a:p>
          <a:p>
            <a:r>
              <a:rPr lang="en-US" dirty="0"/>
              <a:t>Work cannot be performed when only the </a:t>
            </a:r>
            <a:r>
              <a:rPr lang="en-US" b="1" dirty="0">
                <a:solidFill>
                  <a:srgbClr val="F78D2D"/>
                </a:solidFill>
              </a:rPr>
              <a:t>Row/Department</a:t>
            </a:r>
            <a:r>
              <a:rPr lang="en-US" b="1" dirty="0">
                <a:solidFill>
                  <a:srgbClr val="09548D"/>
                </a:solidFill>
              </a:rPr>
              <a:t> </a:t>
            </a:r>
            <a:r>
              <a:rPr lang="en-US" dirty="0"/>
              <a:t>is specified (who/data)</a:t>
            </a:r>
          </a:p>
          <a:p>
            <a:r>
              <a:rPr lang="en-US" dirty="0"/>
              <a:t>To </a:t>
            </a:r>
            <a:r>
              <a:rPr lang="en-US" b="1" dirty="0">
                <a:solidFill>
                  <a:srgbClr val="CCAA00"/>
                </a:solidFill>
              </a:rPr>
              <a:t>Perform Work </a:t>
            </a:r>
            <a:r>
              <a:rPr lang="en-US" dirty="0"/>
              <a:t>both the </a:t>
            </a:r>
            <a:r>
              <a:rPr lang="en-US" b="1" dirty="0">
                <a:solidFill>
                  <a:srgbClr val="0064A4"/>
                </a:solidFill>
              </a:rPr>
              <a:t>Role</a:t>
            </a:r>
            <a:r>
              <a:rPr lang="en-US" dirty="0"/>
              <a:t> and </a:t>
            </a:r>
            <a:r>
              <a:rPr lang="en-US" b="1" dirty="0">
                <a:solidFill>
                  <a:srgbClr val="F78D2D"/>
                </a:solidFill>
              </a:rPr>
              <a:t>Row</a:t>
            </a:r>
            <a:r>
              <a:rPr lang="en-US" dirty="0"/>
              <a:t> must be specified</a:t>
            </a:r>
          </a:p>
        </p:txBody>
      </p:sp>
      <p:sp>
        <p:nvSpPr>
          <p:cNvPr id="17" name="Text Box 26"/>
          <p:cNvSpPr txBox="1"/>
          <p:nvPr/>
        </p:nvSpPr>
        <p:spPr>
          <a:xfrm>
            <a:off x="4860713" y="1249576"/>
            <a:ext cx="2135962" cy="3280529"/>
          </a:xfrm>
          <a:custGeom>
            <a:avLst/>
            <a:gdLst>
              <a:gd name="connsiteX0" fmla="*/ 0 w 2016974"/>
              <a:gd name="connsiteY0" fmla="*/ 0 h 782688"/>
              <a:gd name="connsiteX1" fmla="*/ 2016974 w 2016974"/>
              <a:gd name="connsiteY1" fmla="*/ 0 h 782688"/>
              <a:gd name="connsiteX2" fmla="*/ 2016974 w 2016974"/>
              <a:gd name="connsiteY2" fmla="*/ 782688 h 782688"/>
              <a:gd name="connsiteX3" fmla="*/ 0 w 2016974"/>
              <a:gd name="connsiteY3" fmla="*/ 782688 h 782688"/>
              <a:gd name="connsiteX4" fmla="*/ 0 w 2016974"/>
              <a:gd name="connsiteY4" fmla="*/ 0 h 782688"/>
              <a:gd name="connsiteX0" fmla="*/ 0 w 2016974"/>
              <a:gd name="connsiteY0" fmla="*/ 1307489 h 2090177"/>
              <a:gd name="connsiteX1" fmla="*/ 1032805 w 2016974"/>
              <a:gd name="connsiteY1" fmla="*/ 0 h 2090177"/>
              <a:gd name="connsiteX2" fmla="*/ 2016974 w 2016974"/>
              <a:gd name="connsiteY2" fmla="*/ 1307489 h 2090177"/>
              <a:gd name="connsiteX3" fmla="*/ 2016974 w 2016974"/>
              <a:gd name="connsiteY3" fmla="*/ 2090177 h 2090177"/>
              <a:gd name="connsiteX4" fmla="*/ 0 w 2016974"/>
              <a:gd name="connsiteY4" fmla="*/ 2090177 h 2090177"/>
              <a:gd name="connsiteX5" fmla="*/ 0 w 2016974"/>
              <a:gd name="connsiteY5" fmla="*/ 1307489 h 2090177"/>
              <a:gd name="connsiteX0" fmla="*/ 0 w 2016974"/>
              <a:gd name="connsiteY0" fmla="*/ 1307504 h 2090192"/>
              <a:gd name="connsiteX1" fmla="*/ 1032805 w 2016974"/>
              <a:gd name="connsiteY1" fmla="*/ 15 h 2090192"/>
              <a:gd name="connsiteX2" fmla="*/ 2016974 w 2016974"/>
              <a:gd name="connsiteY2" fmla="*/ 1307504 h 2090192"/>
              <a:gd name="connsiteX3" fmla="*/ 2016974 w 2016974"/>
              <a:gd name="connsiteY3" fmla="*/ 2090192 h 2090192"/>
              <a:gd name="connsiteX4" fmla="*/ 0 w 2016974"/>
              <a:gd name="connsiteY4" fmla="*/ 2090192 h 2090192"/>
              <a:gd name="connsiteX5" fmla="*/ 0 w 2016974"/>
              <a:gd name="connsiteY5" fmla="*/ 1307504 h 2090192"/>
              <a:gd name="connsiteX0" fmla="*/ 0 w 2016974"/>
              <a:gd name="connsiteY0" fmla="*/ 1307504 h 2090192"/>
              <a:gd name="connsiteX1" fmla="*/ 1032805 w 2016974"/>
              <a:gd name="connsiteY1" fmla="*/ 15 h 2090192"/>
              <a:gd name="connsiteX2" fmla="*/ 2016974 w 2016974"/>
              <a:gd name="connsiteY2" fmla="*/ 1307504 h 2090192"/>
              <a:gd name="connsiteX3" fmla="*/ 2016974 w 2016974"/>
              <a:gd name="connsiteY3" fmla="*/ 2090192 h 2090192"/>
              <a:gd name="connsiteX4" fmla="*/ 0 w 2016974"/>
              <a:gd name="connsiteY4" fmla="*/ 2090192 h 2090192"/>
              <a:gd name="connsiteX5" fmla="*/ 0 w 2016974"/>
              <a:gd name="connsiteY5" fmla="*/ 1307504 h 2090192"/>
              <a:gd name="connsiteX0" fmla="*/ 0 w 2016974"/>
              <a:gd name="connsiteY0" fmla="*/ 1307489 h 2090177"/>
              <a:gd name="connsiteX1" fmla="*/ 1032805 w 2016974"/>
              <a:gd name="connsiteY1" fmla="*/ 0 h 2090177"/>
              <a:gd name="connsiteX2" fmla="*/ 2016974 w 2016974"/>
              <a:gd name="connsiteY2" fmla="*/ 1307489 h 2090177"/>
              <a:gd name="connsiteX3" fmla="*/ 2016974 w 2016974"/>
              <a:gd name="connsiteY3" fmla="*/ 2090177 h 2090177"/>
              <a:gd name="connsiteX4" fmla="*/ 0 w 2016974"/>
              <a:gd name="connsiteY4" fmla="*/ 2090177 h 2090177"/>
              <a:gd name="connsiteX5" fmla="*/ 0 w 2016974"/>
              <a:gd name="connsiteY5" fmla="*/ 1307489 h 2090177"/>
              <a:gd name="connsiteX0" fmla="*/ 0 w 2016974"/>
              <a:gd name="connsiteY0" fmla="*/ 1307489 h 2090177"/>
              <a:gd name="connsiteX1" fmla="*/ 1032805 w 2016974"/>
              <a:gd name="connsiteY1" fmla="*/ 0 h 2090177"/>
              <a:gd name="connsiteX2" fmla="*/ 2016974 w 2016974"/>
              <a:gd name="connsiteY2" fmla="*/ 1307489 h 2090177"/>
              <a:gd name="connsiteX3" fmla="*/ 2016974 w 2016974"/>
              <a:gd name="connsiteY3" fmla="*/ 2090177 h 2090177"/>
              <a:gd name="connsiteX4" fmla="*/ 0 w 2016974"/>
              <a:gd name="connsiteY4" fmla="*/ 2090177 h 2090177"/>
              <a:gd name="connsiteX5" fmla="*/ 0 w 2016974"/>
              <a:gd name="connsiteY5" fmla="*/ 1307489 h 2090177"/>
              <a:gd name="connsiteX0" fmla="*/ 0 w 2064108"/>
              <a:gd name="connsiteY0" fmla="*/ 1294920 h 2090177"/>
              <a:gd name="connsiteX1" fmla="*/ 1079939 w 2064108"/>
              <a:gd name="connsiteY1" fmla="*/ 0 h 2090177"/>
              <a:gd name="connsiteX2" fmla="*/ 2064108 w 2064108"/>
              <a:gd name="connsiteY2" fmla="*/ 1307489 h 2090177"/>
              <a:gd name="connsiteX3" fmla="*/ 2064108 w 2064108"/>
              <a:gd name="connsiteY3" fmla="*/ 2090177 h 2090177"/>
              <a:gd name="connsiteX4" fmla="*/ 47134 w 2064108"/>
              <a:gd name="connsiteY4" fmla="*/ 2090177 h 2090177"/>
              <a:gd name="connsiteX5" fmla="*/ 0 w 2064108"/>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2090177"/>
              <a:gd name="connsiteX1" fmla="*/ 1079939 w 2095531"/>
              <a:gd name="connsiteY1" fmla="*/ 0 h 2090177"/>
              <a:gd name="connsiteX2" fmla="*/ 2095531 w 2095531"/>
              <a:gd name="connsiteY2" fmla="*/ 1307489 h 2090177"/>
              <a:gd name="connsiteX3" fmla="*/ 2064108 w 2095531"/>
              <a:gd name="connsiteY3" fmla="*/ 2090177 h 2090177"/>
              <a:gd name="connsiteX4" fmla="*/ 47134 w 2095531"/>
              <a:gd name="connsiteY4" fmla="*/ 2090177 h 2090177"/>
              <a:gd name="connsiteX5" fmla="*/ 0 w 2095531"/>
              <a:gd name="connsiteY5" fmla="*/ 1294920 h 2090177"/>
              <a:gd name="connsiteX0" fmla="*/ 0 w 2095531"/>
              <a:gd name="connsiteY0" fmla="*/ 1294920 h 3280529"/>
              <a:gd name="connsiteX1" fmla="*/ 1079939 w 2095531"/>
              <a:gd name="connsiteY1" fmla="*/ 0 h 3280529"/>
              <a:gd name="connsiteX2" fmla="*/ 2095531 w 2095531"/>
              <a:gd name="connsiteY2" fmla="*/ 1307489 h 3280529"/>
              <a:gd name="connsiteX3" fmla="*/ 2064108 w 2095531"/>
              <a:gd name="connsiteY3" fmla="*/ 2090177 h 3280529"/>
              <a:gd name="connsiteX4" fmla="*/ 1017094 w 2095531"/>
              <a:gd name="connsiteY4" fmla="*/ 3280529 h 3280529"/>
              <a:gd name="connsiteX5" fmla="*/ 47134 w 2095531"/>
              <a:gd name="connsiteY5" fmla="*/ 2090177 h 3280529"/>
              <a:gd name="connsiteX6" fmla="*/ 0 w 2095531"/>
              <a:gd name="connsiteY6" fmla="*/ 1294920 h 3280529"/>
              <a:gd name="connsiteX0" fmla="*/ 0 w 2095531"/>
              <a:gd name="connsiteY0" fmla="*/ 1294920 h 3280529"/>
              <a:gd name="connsiteX1" fmla="*/ 1079939 w 2095531"/>
              <a:gd name="connsiteY1" fmla="*/ 0 h 3280529"/>
              <a:gd name="connsiteX2" fmla="*/ 2095531 w 2095531"/>
              <a:gd name="connsiteY2" fmla="*/ 1307489 h 3280529"/>
              <a:gd name="connsiteX3" fmla="*/ 2064108 w 2095531"/>
              <a:gd name="connsiteY3" fmla="*/ 2090177 h 3280529"/>
              <a:gd name="connsiteX4" fmla="*/ 1017094 w 2095531"/>
              <a:gd name="connsiteY4" fmla="*/ 3280529 h 3280529"/>
              <a:gd name="connsiteX5" fmla="*/ 47134 w 2095531"/>
              <a:gd name="connsiteY5" fmla="*/ 2090177 h 3280529"/>
              <a:gd name="connsiteX6" fmla="*/ 0 w 2095531"/>
              <a:gd name="connsiteY6" fmla="*/ 1294920 h 3280529"/>
              <a:gd name="connsiteX0" fmla="*/ 0 w 2095531"/>
              <a:gd name="connsiteY0" fmla="*/ 1294920 h 3280529"/>
              <a:gd name="connsiteX1" fmla="*/ 1079939 w 2095531"/>
              <a:gd name="connsiteY1" fmla="*/ 0 h 3280529"/>
              <a:gd name="connsiteX2" fmla="*/ 2095531 w 2095531"/>
              <a:gd name="connsiteY2" fmla="*/ 1307489 h 3280529"/>
              <a:gd name="connsiteX3" fmla="*/ 2064108 w 2095531"/>
              <a:gd name="connsiteY3" fmla="*/ 2090177 h 3280529"/>
              <a:gd name="connsiteX4" fmla="*/ 1017094 w 2095531"/>
              <a:gd name="connsiteY4" fmla="*/ 3280529 h 3280529"/>
              <a:gd name="connsiteX5" fmla="*/ 47134 w 2095531"/>
              <a:gd name="connsiteY5" fmla="*/ 2090177 h 3280529"/>
              <a:gd name="connsiteX6" fmla="*/ 0 w 2095531"/>
              <a:gd name="connsiteY6" fmla="*/ 1294920 h 3280529"/>
              <a:gd name="connsiteX0" fmla="*/ 0 w 2109282"/>
              <a:gd name="connsiteY0" fmla="*/ 1294920 h 3280529"/>
              <a:gd name="connsiteX1" fmla="*/ 1079939 w 2109282"/>
              <a:gd name="connsiteY1" fmla="*/ 0 h 3280529"/>
              <a:gd name="connsiteX2" fmla="*/ 2095531 w 2109282"/>
              <a:gd name="connsiteY2" fmla="*/ 1307489 h 3280529"/>
              <a:gd name="connsiteX3" fmla="*/ 2064108 w 2109282"/>
              <a:gd name="connsiteY3" fmla="*/ 2090177 h 3280529"/>
              <a:gd name="connsiteX4" fmla="*/ 1017094 w 2109282"/>
              <a:gd name="connsiteY4" fmla="*/ 3280529 h 3280529"/>
              <a:gd name="connsiteX5" fmla="*/ 47134 w 2109282"/>
              <a:gd name="connsiteY5" fmla="*/ 2090177 h 3280529"/>
              <a:gd name="connsiteX6" fmla="*/ 0 w 2109282"/>
              <a:gd name="connsiteY6" fmla="*/ 1294920 h 3280529"/>
              <a:gd name="connsiteX0" fmla="*/ 0 w 2116472"/>
              <a:gd name="connsiteY0" fmla="*/ 1294920 h 3280529"/>
              <a:gd name="connsiteX1" fmla="*/ 1079939 w 2116472"/>
              <a:gd name="connsiteY1" fmla="*/ 0 h 3280529"/>
              <a:gd name="connsiteX2" fmla="*/ 2095531 w 2116472"/>
              <a:gd name="connsiteY2" fmla="*/ 1307489 h 3280529"/>
              <a:gd name="connsiteX3" fmla="*/ 2064108 w 2116472"/>
              <a:gd name="connsiteY3" fmla="*/ 2090177 h 3280529"/>
              <a:gd name="connsiteX4" fmla="*/ 1017094 w 2116472"/>
              <a:gd name="connsiteY4" fmla="*/ 3280529 h 3280529"/>
              <a:gd name="connsiteX5" fmla="*/ 47134 w 2116472"/>
              <a:gd name="connsiteY5" fmla="*/ 2090177 h 3280529"/>
              <a:gd name="connsiteX6" fmla="*/ 0 w 2116472"/>
              <a:gd name="connsiteY6" fmla="*/ 1294920 h 3280529"/>
              <a:gd name="connsiteX0" fmla="*/ 0 w 2116472"/>
              <a:gd name="connsiteY0" fmla="*/ 1294920 h 3280529"/>
              <a:gd name="connsiteX1" fmla="*/ 1079939 w 2116472"/>
              <a:gd name="connsiteY1" fmla="*/ 0 h 3280529"/>
              <a:gd name="connsiteX2" fmla="*/ 2095531 w 2116472"/>
              <a:gd name="connsiteY2" fmla="*/ 1307489 h 3280529"/>
              <a:gd name="connsiteX3" fmla="*/ 2064108 w 2116472"/>
              <a:gd name="connsiteY3" fmla="*/ 2090177 h 3280529"/>
              <a:gd name="connsiteX4" fmla="*/ 1017094 w 2116472"/>
              <a:gd name="connsiteY4" fmla="*/ 3280529 h 3280529"/>
              <a:gd name="connsiteX5" fmla="*/ 47134 w 2116472"/>
              <a:gd name="connsiteY5" fmla="*/ 2090177 h 3280529"/>
              <a:gd name="connsiteX6" fmla="*/ 0 w 2116472"/>
              <a:gd name="connsiteY6" fmla="*/ 1294920 h 3280529"/>
              <a:gd name="connsiteX0" fmla="*/ 0 w 2116472"/>
              <a:gd name="connsiteY0" fmla="*/ 1294920 h 3280946"/>
              <a:gd name="connsiteX1" fmla="*/ 1079939 w 2116472"/>
              <a:gd name="connsiteY1" fmla="*/ 0 h 3280946"/>
              <a:gd name="connsiteX2" fmla="*/ 2095531 w 2116472"/>
              <a:gd name="connsiteY2" fmla="*/ 1307489 h 3280946"/>
              <a:gd name="connsiteX3" fmla="*/ 2064108 w 2116472"/>
              <a:gd name="connsiteY3" fmla="*/ 2090177 h 3280946"/>
              <a:gd name="connsiteX4" fmla="*/ 1017094 w 2116472"/>
              <a:gd name="connsiteY4" fmla="*/ 3280529 h 3280946"/>
              <a:gd name="connsiteX5" fmla="*/ 47134 w 2116472"/>
              <a:gd name="connsiteY5" fmla="*/ 2090177 h 3280946"/>
              <a:gd name="connsiteX6" fmla="*/ 0 w 2116472"/>
              <a:gd name="connsiteY6" fmla="*/ 1294920 h 3280946"/>
              <a:gd name="connsiteX0" fmla="*/ 0 w 2116472"/>
              <a:gd name="connsiteY0" fmla="*/ 1294920 h 3280565"/>
              <a:gd name="connsiteX1" fmla="*/ 1079939 w 2116472"/>
              <a:gd name="connsiteY1" fmla="*/ 0 h 3280565"/>
              <a:gd name="connsiteX2" fmla="*/ 2095531 w 2116472"/>
              <a:gd name="connsiteY2" fmla="*/ 1307489 h 3280565"/>
              <a:gd name="connsiteX3" fmla="*/ 2064108 w 2116472"/>
              <a:gd name="connsiteY3" fmla="*/ 2090177 h 3280565"/>
              <a:gd name="connsiteX4" fmla="*/ 1017094 w 2116472"/>
              <a:gd name="connsiteY4" fmla="*/ 3280529 h 3280565"/>
              <a:gd name="connsiteX5" fmla="*/ 47134 w 2116472"/>
              <a:gd name="connsiteY5" fmla="*/ 2090177 h 3280565"/>
              <a:gd name="connsiteX6" fmla="*/ 0 w 2116472"/>
              <a:gd name="connsiteY6" fmla="*/ 1294920 h 3280565"/>
              <a:gd name="connsiteX0" fmla="*/ 0 w 2116472"/>
              <a:gd name="connsiteY0" fmla="*/ 1294920 h 3280565"/>
              <a:gd name="connsiteX1" fmla="*/ 1079939 w 2116472"/>
              <a:gd name="connsiteY1" fmla="*/ 0 h 3280565"/>
              <a:gd name="connsiteX2" fmla="*/ 2095531 w 2116472"/>
              <a:gd name="connsiteY2" fmla="*/ 1307489 h 3280565"/>
              <a:gd name="connsiteX3" fmla="*/ 2064108 w 2116472"/>
              <a:gd name="connsiteY3" fmla="*/ 2090177 h 3280565"/>
              <a:gd name="connsiteX4" fmla="*/ 1017094 w 2116472"/>
              <a:gd name="connsiteY4" fmla="*/ 3280529 h 3280565"/>
              <a:gd name="connsiteX5" fmla="*/ 47134 w 2116472"/>
              <a:gd name="connsiteY5" fmla="*/ 2090177 h 3280565"/>
              <a:gd name="connsiteX6" fmla="*/ 0 w 2116472"/>
              <a:gd name="connsiteY6" fmla="*/ 1294920 h 3280565"/>
              <a:gd name="connsiteX0" fmla="*/ 0 w 2116472"/>
              <a:gd name="connsiteY0" fmla="*/ 1294920 h 3280565"/>
              <a:gd name="connsiteX1" fmla="*/ 1079939 w 2116472"/>
              <a:gd name="connsiteY1" fmla="*/ 0 h 3280565"/>
              <a:gd name="connsiteX2" fmla="*/ 2095531 w 2116472"/>
              <a:gd name="connsiteY2" fmla="*/ 1307489 h 3280565"/>
              <a:gd name="connsiteX3" fmla="*/ 2064108 w 2116472"/>
              <a:gd name="connsiteY3" fmla="*/ 2090177 h 3280565"/>
              <a:gd name="connsiteX4" fmla="*/ 1017094 w 2116472"/>
              <a:gd name="connsiteY4" fmla="*/ 3280529 h 3280565"/>
              <a:gd name="connsiteX5" fmla="*/ 47134 w 2116472"/>
              <a:gd name="connsiteY5" fmla="*/ 2090177 h 3280565"/>
              <a:gd name="connsiteX6" fmla="*/ 0 w 2116472"/>
              <a:gd name="connsiteY6" fmla="*/ 1294920 h 3280565"/>
              <a:gd name="connsiteX0" fmla="*/ 0 w 2116472"/>
              <a:gd name="connsiteY0" fmla="*/ 1294920 h 3280565"/>
              <a:gd name="connsiteX1" fmla="*/ 1079939 w 2116472"/>
              <a:gd name="connsiteY1" fmla="*/ 0 h 3280565"/>
              <a:gd name="connsiteX2" fmla="*/ 2095531 w 2116472"/>
              <a:gd name="connsiteY2" fmla="*/ 1307489 h 3280565"/>
              <a:gd name="connsiteX3" fmla="*/ 2064108 w 2116472"/>
              <a:gd name="connsiteY3" fmla="*/ 2090177 h 3280565"/>
              <a:gd name="connsiteX4" fmla="*/ 1017094 w 2116472"/>
              <a:gd name="connsiteY4" fmla="*/ 3280529 h 3280565"/>
              <a:gd name="connsiteX5" fmla="*/ 47134 w 2116472"/>
              <a:gd name="connsiteY5" fmla="*/ 2090177 h 3280565"/>
              <a:gd name="connsiteX6" fmla="*/ 0 w 2116472"/>
              <a:gd name="connsiteY6" fmla="*/ 1294920 h 3280565"/>
              <a:gd name="connsiteX0" fmla="*/ 0 w 2116472"/>
              <a:gd name="connsiteY0" fmla="*/ 1294920 h 3280529"/>
              <a:gd name="connsiteX1" fmla="*/ 1079939 w 2116472"/>
              <a:gd name="connsiteY1" fmla="*/ 0 h 3280529"/>
              <a:gd name="connsiteX2" fmla="*/ 2095531 w 2116472"/>
              <a:gd name="connsiteY2" fmla="*/ 1307489 h 3280529"/>
              <a:gd name="connsiteX3" fmla="*/ 2064108 w 2116472"/>
              <a:gd name="connsiteY3" fmla="*/ 2090177 h 3280529"/>
              <a:gd name="connsiteX4" fmla="*/ 1017094 w 2116472"/>
              <a:gd name="connsiteY4" fmla="*/ 3280529 h 3280529"/>
              <a:gd name="connsiteX5" fmla="*/ 47134 w 2116472"/>
              <a:gd name="connsiteY5" fmla="*/ 2090177 h 3280529"/>
              <a:gd name="connsiteX6" fmla="*/ 0 w 2116472"/>
              <a:gd name="connsiteY6" fmla="*/ 1294920 h 3280529"/>
              <a:gd name="connsiteX0" fmla="*/ 0 w 2116472"/>
              <a:gd name="connsiteY0" fmla="*/ 1294920 h 3280529"/>
              <a:gd name="connsiteX1" fmla="*/ 1079939 w 2116472"/>
              <a:gd name="connsiteY1" fmla="*/ 0 h 3280529"/>
              <a:gd name="connsiteX2" fmla="*/ 2095531 w 2116472"/>
              <a:gd name="connsiteY2" fmla="*/ 1307489 h 3280529"/>
              <a:gd name="connsiteX3" fmla="*/ 2064108 w 2116472"/>
              <a:gd name="connsiteY3" fmla="*/ 2090177 h 3280529"/>
              <a:gd name="connsiteX4" fmla="*/ 1017094 w 2116472"/>
              <a:gd name="connsiteY4" fmla="*/ 3280529 h 3280529"/>
              <a:gd name="connsiteX5" fmla="*/ 47134 w 2116472"/>
              <a:gd name="connsiteY5" fmla="*/ 2090177 h 3280529"/>
              <a:gd name="connsiteX6" fmla="*/ 0 w 2116472"/>
              <a:gd name="connsiteY6" fmla="*/ 1294920 h 3280529"/>
              <a:gd name="connsiteX0" fmla="*/ 0 w 2116472"/>
              <a:gd name="connsiteY0" fmla="*/ 1294920 h 3280529"/>
              <a:gd name="connsiteX1" fmla="*/ 1079939 w 2116472"/>
              <a:gd name="connsiteY1" fmla="*/ 0 h 3280529"/>
              <a:gd name="connsiteX2" fmla="*/ 2095531 w 2116472"/>
              <a:gd name="connsiteY2" fmla="*/ 1307489 h 3280529"/>
              <a:gd name="connsiteX3" fmla="*/ 2064108 w 2116472"/>
              <a:gd name="connsiteY3" fmla="*/ 2090177 h 3280529"/>
              <a:gd name="connsiteX4" fmla="*/ 1017094 w 2116472"/>
              <a:gd name="connsiteY4" fmla="*/ 3280529 h 3280529"/>
              <a:gd name="connsiteX5" fmla="*/ 47134 w 2116472"/>
              <a:gd name="connsiteY5" fmla="*/ 2090177 h 3280529"/>
              <a:gd name="connsiteX6" fmla="*/ 0 w 2116472"/>
              <a:gd name="connsiteY6" fmla="*/ 1294920 h 3280529"/>
              <a:gd name="connsiteX0" fmla="*/ 0 w 2116472"/>
              <a:gd name="connsiteY0" fmla="*/ 1294920 h 3280529"/>
              <a:gd name="connsiteX1" fmla="*/ 1079939 w 2116472"/>
              <a:gd name="connsiteY1" fmla="*/ 0 h 3280529"/>
              <a:gd name="connsiteX2" fmla="*/ 2095531 w 2116472"/>
              <a:gd name="connsiteY2" fmla="*/ 1307489 h 3280529"/>
              <a:gd name="connsiteX3" fmla="*/ 2064108 w 2116472"/>
              <a:gd name="connsiteY3" fmla="*/ 2090177 h 3280529"/>
              <a:gd name="connsiteX4" fmla="*/ 1017094 w 2116472"/>
              <a:gd name="connsiteY4" fmla="*/ 3280529 h 3280529"/>
              <a:gd name="connsiteX5" fmla="*/ 47134 w 2116472"/>
              <a:gd name="connsiteY5" fmla="*/ 2090177 h 3280529"/>
              <a:gd name="connsiteX6" fmla="*/ 0 w 2116472"/>
              <a:gd name="connsiteY6" fmla="*/ 1294920 h 3280529"/>
              <a:gd name="connsiteX0" fmla="*/ 8570 w 2125042"/>
              <a:gd name="connsiteY0" fmla="*/ 1294920 h 3280529"/>
              <a:gd name="connsiteX1" fmla="*/ 1088509 w 2125042"/>
              <a:gd name="connsiteY1" fmla="*/ 0 h 3280529"/>
              <a:gd name="connsiteX2" fmla="*/ 2104101 w 2125042"/>
              <a:gd name="connsiteY2" fmla="*/ 1307489 h 3280529"/>
              <a:gd name="connsiteX3" fmla="*/ 2072678 w 2125042"/>
              <a:gd name="connsiteY3" fmla="*/ 2090177 h 3280529"/>
              <a:gd name="connsiteX4" fmla="*/ 1025664 w 2125042"/>
              <a:gd name="connsiteY4" fmla="*/ 3280529 h 3280529"/>
              <a:gd name="connsiteX5" fmla="*/ 55704 w 2125042"/>
              <a:gd name="connsiteY5" fmla="*/ 2090177 h 3280529"/>
              <a:gd name="connsiteX6" fmla="*/ 8570 w 2125042"/>
              <a:gd name="connsiteY6" fmla="*/ 1294920 h 3280529"/>
              <a:gd name="connsiteX0" fmla="*/ 14654 w 2131126"/>
              <a:gd name="connsiteY0" fmla="*/ 1294920 h 3280529"/>
              <a:gd name="connsiteX1" fmla="*/ 1094593 w 2131126"/>
              <a:gd name="connsiteY1" fmla="*/ 0 h 3280529"/>
              <a:gd name="connsiteX2" fmla="*/ 2110185 w 2131126"/>
              <a:gd name="connsiteY2" fmla="*/ 1307489 h 3280529"/>
              <a:gd name="connsiteX3" fmla="*/ 2078762 w 2131126"/>
              <a:gd name="connsiteY3" fmla="*/ 2090177 h 3280529"/>
              <a:gd name="connsiteX4" fmla="*/ 1031748 w 2131126"/>
              <a:gd name="connsiteY4" fmla="*/ 3280529 h 3280529"/>
              <a:gd name="connsiteX5" fmla="*/ 61788 w 2131126"/>
              <a:gd name="connsiteY5" fmla="*/ 2090177 h 3280529"/>
              <a:gd name="connsiteX6" fmla="*/ 14654 w 2131126"/>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 name="connsiteX0" fmla="*/ 19490 w 2135962"/>
              <a:gd name="connsiteY0" fmla="*/ 1294920 h 3280529"/>
              <a:gd name="connsiteX1" fmla="*/ 1099429 w 2135962"/>
              <a:gd name="connsiteY1" fmla="*/ 0 h 3280529"/>
              <a:gd name="connsiteX2" fmla="*/ 2115021 w 2135962"/>
              <a:gd name="connsiteY2" fmla="*/ 1307489 h 3280529"/>
              <a:gd name="connsiteX3" fmla="*/ 2083598 w 2135962"/>
              <a:gd name="connsiteY3" fmla="*/ 2090177 h 3280529"/>
              <a:gd name="connsiteX4" fmla="*/ 1036584 w 2135962"/>
              <a:gd name="connsiteY4" fmla="*/ 3280529 h 3280529"/>
              <a:gd name="connsiteX5" fmla="*/ 54055 w 2135962"/>
              <a:gd name="connsiteY5" fmla="*/ 2090177 h 3280529"/>
              <a:gd name="connsiteX6" fmla="*/ 19490 w 2135962"/>
              <a:gd name="connsiteY6" fmla="*/ 1294920 h 32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5962" h="3280529">
                <a:moveTo>
                  <a:pt x="19490" y="1294920"/>
                </a:moveTo>
                <a:cubicBezTo>
                  <a:pt x="111331" y="963833"/>
                  <a:pt x="357138" y="236818"/>
                  <a:pt x="1099429" y="0"/>
                </a:cubicBezTo>
                <a:cubicBezTo>
                  <a:pt x="1669440" y="193875"/>
                  <a:pt x="2038346" y="862232"/>
                  <a:pt x="2115021" y="1307489"/>
                </a:cubicBezTo>
                <a:cubicBezTo>
                  <a:pt x="2126543" y="1568385"/>
                  <a:pt x="2169487" y="1826139"/>
                  <a:pt x="2083598" y="2090177"/>
                </a:cubicBezTo>
                <a:cubicBezTo>
                  <a:pt x="2098049" y="2435638"/>
                  <a:pt x="1414916" y="3252437"/>
                  <a:pt x="1036584" y="3280529"/>
                </a:cubicBezTo>
                <a:cubicBezTo>
                  <a:pt x="571862" y="3150836"/>
                  <a:pt x="169986" y="2600082"/>
                  <a:pt x="54055" y="2090177"/>
                </a:cubicBezTo>
                <a:cubicBezTo>
                  <a:pt x="-21360" y="1853372"/>
                  <a:pt x="-2507" y="1578860"/>
                  <a:pt x="19490" y="1294920"/>
                </a:cubicBezTo>
                <a:close/>
              </a:path>
            </a:pathLst>
          </a:custGeom>
          <a:solidFill>
            <a:srgbClr val="FFE043"/>
          </a:solidFill>
          <a:ln w="6350">
            <a:noFill/>
          </a:ln>
        </p:spPr>
        <p:txBody>
          <a:bodyPr rot="0" spcFirstLastPara="0" vert="horz" wrap="square" lIns="9144" tIns="9144" rIns="9144" bIns="9144" numCol="1" spcCol="0" rtlCol="0" fromWordArt="0" anchor="ctr" anchorCtr="0" forceAA="0" compatLnSpc="1">
            <a:prstTxWarp prst="textNoShape">
              <a:avLst/>
            </a:prstTxWarp>
            <a:noAutofit/>
          </a:bodyPr>
          <a:lstStyle/>
          <a:p>
            <a:pPr algn="ctr">
              <a:lnSpc>
                <a:spcPct val="107000"/>
              </a:lnSpc>
            </a:pPr>
            <a:r>
              <a:rPr lang="en-US" b="1" dirty="0">
                <a:solidFill>
                  <a:srgbClr val="0064A4"/>
                </a:solidFill>
                <a:latin typeface="Arial" panose="020B0604020202020204" pitchFamily="34" charset="0"/>
                <a:ea typeface="Calibri" panose="020F0502020204030204" pitchFamily="34" charset="0"/>
                <a:cs typeface="Times New Roman" panose="02020603050405020304" pitchFamily="18" charset="0"/>
              </a:rPr>
              <a:t>Role </a:t>
            </a:r>
            <a:r>
              <a:rPr lang="en-US" b="1" dirty="0">
                <a:latin typeface="Arial" panose="020B0604020202020204" pitchFamily="34" charset="0"/>
                <a:ea typeface="Calibri" panose="020F0502020204030204" pitchFamily="34" charset="0"/>
                <a:cs typeface="Times New Roman" panose="02020603050405020304" pitchFamily="18" charset="0"/>
              </a:rPr>
              <a:t>+</a:t>
            </a:r>
            <a:r>
              <a:rPr lang="en-US" b="1" dirty="0">
                <a:solidFill>
                  <a:srgbClr val="B6BD00"/>
                </a:solidFill>
                <a:latin typeface="Arial" panose="020B0604020202020204" pitchFamily="34" charset="0"/>
                <a:ea typeface="Calibri" panose="020F0502020204030204" pitchFamily="34" charset="0"/>
                <a:cs typeface="Times New Roman" panose="02020603050405020304" pitchFamily="18" charset="0"/>
              </a:rPr>
              <a:t> </a:t>
            </a:r>
            <a:r>
              <a:rPr lang="en-US" b="1" dirty="0">
                <a:solidFill>
                  <a:srgbClr val="E97409"/>
                </a:solidFill>
                <a:latin typeface="Arial" panose="020B0604020202020204" pitchFamily="34" charset="0"/>
                <a:ea typeface="Calibri" panose="020F0502020204030204" pitchFamily="34" charset="0"/>
                <a:cs typeface="Times New Roman" panose="02020603050405020304" pitchFamily="18" charset="0"/>
              </a:rPr>
              <a:t>Row</a:t>
            </a:r>
            <a:endParaRPr lang="en-US" sz="2400" dirty="0">
              <a:solidFill>
                <a:srgbClr val="E97409"/>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b="1" spc="-20" dirty="0">
                <a:solidFill>
                  <a:srgbClr val="9A8000"/>
                </a:solidFill>
                <a:latin typeface="Arial" panose="020B0604020202020204" pitchFamily="34" charset="0"/>
                <a:ea typeface="Calibri" panose="020F0502020204030204" pitchFamily="34" charset="0"/>
                <a:cs typeface="Times New Roman" panose="02020603050405020304" pitchFamily="18" charset="0"/>
              </a:rPr>
              <a:t>Can Perform Work</a:t>
            </a:r>
            <a:endParaRPr lang="en-US" sz="2400" dirty="0">
              <a:solidFill>
                <a:srgbClr val="9A8000"/>
              </a:solidFill>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7764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anim calcmode="lin" valueType="num">
                                      <p:cBhvr additive="base">
                                        <p:cTn id="24"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7">
                                            <p:txEl>
                                              <p:pRg st="1" end="1"/>
                                            </p:txEl>
                                          </p:spTgt>
                                        </p:tgtEl>
                                        <p:attrNameLst>
                                          <p:attrName>style.visibility</p:attrName>
                                        </p:attrNameLst>
                                      </p:cBhvr>
                                      <p:to>
                                        <p:strVal val="visible"/>
                                      </p:to>
                                    </p:set>
                                    <p:anim calcmode="lin" valueType="num">
                                      <p:cBhvr additive="base">
                                        <p:cTn id="30"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 calcmode="lin" valueType="num">
                                      <p:cBhvr additive="base">
                                        <p:cTn id="36"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page role grants access to just the navigation in UCPath</a:t>
            </a:r>
            <a:endParaRPr lang="en-US" dirty="0"/>
          </a:p>
        </p:txBody>
      </p:sp>
      <p:sp>
        <p:nvSpPr>
          <p:cNvPr id="3" name="Title 2"/>
          <p:cNvSpPr>
            <a:spLocks noGrp="1"/>
          </p:cNvSpPr>
          <p:nvPr>
            <p:ph type="title"/>
          </p:nvPr>
        </p:nvSpPr>
        <p:spPr/>
        <p:txBody>
          <a:bodyPr/>
          <a:lstStyle/>
          <a:p>
            <a:r>
              <a:rPr lang="en-US" dirty="0" smtClean="0"/>
              <a:t>Role for page access</a:t>
            </a:r>
            <a:endParaRPr lang="en-US" dirty="0"/>
          </a:p>
        </p:txBody>
      </p:sp>
      <p:pic>
        <p:nvPicPr>
          <p:cNvPr id="4" name="Picture 3"/>
          <p:cNvPicPr>
            <a:picLocks noChangeAspect="1"/>
          </p:cNvPicPr>
          <p:nvPr/>
        </p:nvPicPr>
        <p:blipFill>
          <a:blip r:embed="rId2"/>
          <a:stretch>
            <a:fillRect/>
          </a:stretch>
        </p:blipFill>
        <p:spPr>
          <a:xfrm>
            <a:off x="1842867" y="1717629"/>
            <a:ext cx="8532232" cy="4626900"/>
          </a:xfrm>
          <a:prstGeom prst="rect">
            <a:avLst/>
          </a:prstGeom>
        </p:spPr>
      </p:pic>
    </p:spTree>
    <p:extLst>
      <p:ext uri="{BB962C8B-B14F-4D97-AF65-F5344CB8AC3E}">
        <p14:creationId xmlns:p14="http://schemas.microsoft.com/office/powerpoint/2010/main" val="36907343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8748" y="76758"/>
            <a:ext cx="8972944" cy="623163"/>
          </a:xfrm>
        </p:spPr>
        <p:txBody>
          <a:bodyPr>
            <a:noAutofit/>
          </a:bodyPr>
          <a:lstStyle/>
          <a:p>
            <a:r>
              <a:rPr lang="en-US" dirty="0"/>
              <a:t>What’s Connected to Row (Department) Level</a:t>
            </a:r>
          </a:p>
        </p:txBody>
      </p:sp>
      <p:sp>
        <p:nvSpPr>
          <p:cNvPr id="7" name="Rectangle 6"/>
          <p:cNvSpPr/>
          <p:nvPr/>
        </p:nvSpPr>
        <p:spPr>
          <a:xfrm>
            <a:off x="310451" y="1095632"/>
            <a:ext cx="6895567" cy="5016844"/>
          </a:xfrm>
          <a:prstGeom prst="rect">
            <a:avLst/>
          </a:prstGeom>
          <a:noFill/>
        </p:spPr>
      </p:sp>
      <p:sp>
        <p:nvSpPr>
          <p:cNvPr id="10" name="Freeform 9"/>
          <p:cNvSpPr/>
          <p:nvPr/>
        </p:nvSpPr>
        <p:spPr>
          <a:xfrm rot="2561782">
            <a:off x="2162892" y="4635689"/>
            <a:ext cx="761222" cy="62929"/>
          </a:xfrm>
          <a:custGeom>
            <a:avLst/>
            <a:gdLst/>
            <a:ahLst/>
            <a:cxnLst/>
            <a:rect l="0" t="0" r="0" b="0"/>
            <a:pathLst>
              <a:path>
                <a:moveTo>
                  <a:pt x="0" y="31464"/>
                </a:moveTo>
                <a:lnTo>
                  <a:pt x="761222"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2263770" y="3599088"/>
            <a:ext cx="776529" cy="62929"/>
          </a:xfrm>
          <a:custGeom>
            <a:avLst/>
            <a:gdLst/>
            <a:ahLst/>
            <a:cxnLst/>
            <a:rect l="0" t="0" r="0" b="0"/>
            <a:pathLst>
              <a:path>
                <a:moveTo>
                  <a:pt x="0" y="31464"/>
                </a:moveTo>
                <a:lnTo>
                  <a:pt x="776529"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2" name="Freeform 11"/>
          <p:cNvSpPr/>
          <p:nvPr/>
        </p:nvSpPr>
        <p:spPr>
          <a:xfrm rot="19268993">
            <a:off x="2164250" y="2637261"/>
            <a:ext cx="899772" cy="62929"/>
          </a:xfrm>
          <a:custGeom>
            <a:avLst/>
            <a:gdLst/>
            <a:ahLst/>
            <a:cxnLst/>
            <a:rect l="0" t="0" r="0" b="0"/>
            <a:pathLst>
              <a:path>
                <a:moveTo>
                  <a:pt x="0" y="31464"/>
                </a:moveTo>
                <a:lnTo>
                  <a:pt x="899772" y="31464"/>
                </a:lnTo>
              </a:path>
            </a:pathLst>
          </a:custGeom>
          <a:noFill/>
          <a:ln>
            <a:solidFill>
              <a:srgbClr val="C5BEB5"/>
            </a:solidFill>
          </a:ln>
        </p:spPr>
        <p:style>
          <a:lnRef idx="2">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3" name="Oval 12"/>
          <p:cNvSpPr/>
          <p:nvPr/>
        </p:nvSpPr>
        <p:spPr>
          <a:xfrm>
            <a:off x="679627" y="3030901"/>
            <a:ext cx="1480757" cy="1199302"/>
          </a:xfrm>
          <a:prstGeom prst="ellipse">
            <a:avLst/>
          </a:prstGeom>
          <a:blipFill>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Freeform 13"/>
          <p:cNvSpPr/>
          <p:nvPr/>
        </p:nvSpPr>
        <p:spPr>
          <a:xfrm>
            <a:off x="2747402" y="1094181"/>
            <a:ext cx="1554480" cy="1552448"/>
          </a:xfrm>
          <a:custGeom>
            <a:avLst/>
            <a:gdLst>
              <a:gd name="connsiteX0" fmla="*/ 0 w 1715739"/>
              <a:gd name="connsiteY0" fmla="*/ 776224 h 1552448"/>
              <a:gd name="connsiteX1" fmla="*/ 857870 w 1715739"/>
              <a:gd name="connsiteY1" fmla="*/ 0 h 1552448"/>
              <a:gd name="connsiteX2" fmla="*/ 1715740 w 1715739"/>
              <a:gd name="connsiteY2" fmla="*/ 776224 h 1552448"/>
              <a:gd name="connsiteX3" fmla="*/ 857870 w 1715739"/>
              <a:gd name="connsiteY3" fmla="*/ 1552448 h 1552448"/>
              <a:gd name="connsiteX4" fmla="*/ 0 w 1715739"/>
              <a:gd name="connsiteY4" fmla="*/ 776224 h 155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739" h="1552448">
                <a:moveTo>
                  <a:pt x="0" y="776224"/>
                </a:moveTo>
                <a:cubicBezTo>
                  <a:pt x="0" y="347527"/>
                  <a:pt x="384081" y="0"/>
                  <a:pt x="857870" y="0"/>
                </a:cubicBezTo>
                <a:cubicBezTo>
                  <a:pt x="1331659" y="0"/>
                  <a:pt x="1715740" y="347527"/>
                  <a:pt x="1715740" y="776224"/>
                </a:cubicBezTo>
                <a:cubicBezTo>
                  <a:pt x="1715740" y="1204921"/>
                  <a:pt x="1331659" y="1552448"/>
                  <a:pt x="857870" y="1552448"/>
                </a:cubicBezTo>
                <a:cubicBezTo>
                  <a:pt x="384081" y="1552448"/>
                  <a:pt x="0" y="1204921"/>
                  <a:pt x="0" y="77622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61424" tIns="237511" rIns="261424" bIns="23751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Persons</a:t>
            </a:r>
          </a:p>
        </p:txBody>
      </p:sp>
      <p:sp>
        <p:nvSpPr>
          <p:cNvPr id="15" name="Freeform 14"/>
          <p:cNvSpPr/>
          <p:nvPr/>
        </p:nvSpPr>
        <p:spPr>
          <a:xfrm>
            <a:off x="5398521" y="2317003"/>
            <a:ext cx="6519130" cy="1552448"/>
          </a:xfrm>
          <a:custGeom>
            <a:avLst/>
            <a:gdLst>
              <a:gd name="connsiteX0" fmla="*/ 0 w 2573608"/>
              <a:gd name="connsiteY0" fmla="*/ 0 h 1552448"/>
              <a:gd name="connsiteX1" fmla="*/ 2573608 w 2573608"/>
              <a:gd name="connsiteY1" fmla="*/ 0 h 1552448"/>
              <a:gd name="connsiteX2" fmla="*/ 2573608 w 2573608"/>
              <a:gd name="connsiteY2" fmla="*/ 1552448 h 1552448"/>
              <a:gd name="connsiteX3" fmla="*/ 0 w 2573608"/>
              <a:gd name="connsiteY3" fmla="*/ 1552448 h 1552448"/>
              <a:gd name="connsiteX4" fmla="*/ 0 w 2573608"/>
              <a:gd name="connsiteY4" fmla="*/ 0 h 155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608" h="1552448">
                <a:moveTo>
                  <a:pt x="0" y="0"/>
                </a:moveTo>
                <a:lnTo>
                  <a:pt x="2573608" y="0"/>
                </a:lnTo>
                <a:lnTo>
                  <a:pt x="2573608" y="1552448"/>
                </a:lnTo>
                <a:lnTo>
                  <a:pt x="0" y="15524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indent="0" algn="l" defTabSz="6223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UCPath Online Restricts:</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ho is seen (departments &amp; employees)</a:t>
            </a:r>
          </a:p>
          <a:p>
            <a:pPr marL="285750" marR="0" lvl="1" indent="-28575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W</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hat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is visible </a:t>
            </a:r>
            <a:r>
              <a:rPr kumimoji="0" lang="en-US" sz="2800" b="0" i="0" u="none" strike="noStrike" kern="1200" cap="none" spc="0" normalizeH="0" baseline="0" noProof="0" dirty="0" smtClean="0">
                <a:ln>
                  <a:noFill/>
                </a:ln>
                <a:solidFill>
                  <a:prstClr val="black">
                    <a:hueOff val="0"/>
                    <a:satOff val="0"/>
                    <a:lumOff val="0"/>
                    <a:alphaOff val="0"/>
                  </a:prstClr>
                </a:solidFill>
                <a:effectLst/>
                <a:uLnTx/>
                <a:uFillTx/>
                <a:latin typeface="Calibri"/>
                <a:ea typeface="+mn-ea"/>
                <a:cs typeface="+mn-cs"/>
              </a:rPr>
              <a:t>(data)</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6" name="Freeform 15"/>
          <p:cNvSpPr/>
          <p:nvPr/>
        </p:nvSpPr>
        <p:spPr>
          <a:xfrm>
            <a:off x="3040300" y="2925377"/>
            <a:ext cx="1557771" cy="1554480"/>
          </a:xfrm>
          <a:custGeom>
            <a:avLst/>
            <a:gdLst>
              <a:gd name="connsiteX0" fmla="*/ 0 w 1557771"/>
              <a:gd name="connsiteY0" fmla="*/ 705175 h 1410349"/>
              <a:gd name="connsiteX1" fmla="*/ 778886 w 1557771"/>
              <a:gd name="connsiteY1" fmla="*/ 0 h 1410349"/>
              <a:gd name="connsiteX2" fmla="*/ 1557772 w 1557771"/>
              <a:gd name="connsiteY2" fmla="*/ 705175 h 1410349"/>
              <a:gd name="connsiteX3" fmla="*/ 778886 w 1557771"/>
              <a:gd name="connsiteY3" fmla="*/ 1410350 h 1410349"/>
              <a:gd name="connsiteX4" fmla="*/ 0 w 1557771"/>
              <a:gd name="connsiteY4" fmla="*/ 705175 h 141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7771" h="1410349">
                <a:moveTo>
                  <a:pt x="0" y="705175"/>
                </a:moveTo>
                <a:cubicBezTo>
                  <a:pt x="0" y="315718"/>
                  <a:pt x="348719" y="0"/>
                  <a:pt x="778886" y="0"/>
                </a:cubicBezTo>
                <a:cubicBezTo>
                  <a:pt x="1209053" y="0"/>
                  <a:pt x="1557772" y="315718"/>
                  <a:pt x="1557772" y="705175"/>
                </a:cubicBezTo>
                <a:cubicBezTo>
                  <a:pt x="1557772" y="1094632"/>
                  <a:pt x="1209053" y="1410350"/>
                  <a:pt x="778886" y="1410350"/>
                </a:cubicBezTo>
                <a:cubicBezTo>
                  <a:pt x="348719" y="1410350"/>
                  <a:pt x="0" y="1094632"/>
                  <a:pt x="0" y="705175"/>
                </a:cubicBezTo>
                <a:close/>
              </a:path>
            </a:pathLst>
          </a:custGeom>
          <a:solidFill>
            <a:srgbClr val="C5BEB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7020" tIns="215431" rIns="237020" bIns="215431"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Transaction Initiations and Approvals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7"/>
          <p:cNvSpPr/>
          <p:nvPr/>
        </p:nvSpPr>
        <p:spPr>
          <a:xfrm>
            <a:off x="2631551" y="4692455"/>
            <a:ext cx="1554480" cy="1554480"/>
          </a:xfrm>
          <a:custGeom>
            <a:avLst/>
            <a:gdLst>
              <a:gd name="connsiteX0" fmla="*/ 0 w 1446452"/>
              <a:gd name="connsiteY0" fmla="*/ 723226 h 1446452"/>
              <a:gd name="connsiteX1" fmla="*/ 723226 w 1446452"/>
              <a:gd name="connsiteY1" fmla="*/ 0 h 1446452"/>
              <a:gd name="connsiteX2" fmla="*/ 1446452 w 1446452"/>
              <a:gd name="connsiteY2" fmla="*/ 723226 h 1446452"/>
              <a:gd name="connsiteX3" fmla="*/ 723226 w 1446452"/>
              <a:gd name="connsiteY3" fmla="*/ 1446452 h 1446452"/>
              <a:gd name="connsiteX4" fmla="*/ 0 w 1446452"/>
              <a:gd name="connsiteY4" fmla="*/ 723226 h 1446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452" h="1446452">
                <a:moveTo>
                  <a:pt x="0" y="723226"/>
                </a:moveTo>
                <a:cubicBezTo>
                  <a:pt x="0" y="323799"/>
                  <a:pt x="323799" y="0"/>
                  <a:pt x="723226" y="0"/>
                </a:cubicBezTo>
                <a:cubicBezTo>
                  <a:pt x="1122653" y="0"/>
                  <a:pt x="1446452" y="323799"/>
                  <a:pt x="1446452" y="723226"/>
                </a:cubicBezTo>
                <a:cubicBezTo>
                  <a:pt x="1446452" y="1122653"/>
                  <a:pt x="1122653" y="1446452"/>
                  <a:pt x="723226" y="1446452"/>
                </a:cubicBezTo>
                <a:cubicBezTo>
                  <a:pt x="323799" y="1446452"/>
                  <a:pt x="0" y="1122653"/>
                  <a:pt x="0" y="723226"/>
                </a:cubicBezTo>
                <a:close/>
              </a:path>
            </a:pathLst>
          </a:custGeom>
          <a:solidFill>
            <a:srgbClr val="C5BEB5"/>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21988" tIns="221988" rIns="221988" bIns="221988"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Job Openings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9"/>
          <p:cNvPicPr>
            <a:picLocks noChangeAspect="1"/>
          </p:cNvPicPr>
          <p:nvPr/>
        </p:nvPicPr>
        <p:blipFill rotWithShape="1">
          <a:blip r:embed="rId5"/>
          <a:srcRect b="20946"/>
          <a:stretch/>
        </p:blipFill>
        <p:spPr>
          <a:xfrm>
            <a:off x="5274547" y="1504936"/>
            <a:ext cx="2928572" cy="677608"/>
          </a:xfrm>
          <a:prstGeom prst="rect">
            <a:avLst/>
          </a:prstGeom>
        </p:spPr>
      </p:pic>
    </p:spTree>
    <p:custDataLst>
      <p:tags r:id="rId1"/>
    </p:custDataLst>
    <p:extLst>
      <p:ext uri="{BB962C8B-B14F-4D97-AF65-F5344CB8AC3E}">
        <p14:creationId xmlns:p14="http://schemas.microsoft.com/office/powerpoint/2010/main" val="11812317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pfexBG8"/>
  <p:tag name="ARTICULATE_DESIGN_ID_UCPATH THEME 1" val="5JyPYhkc"/>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Title of Training&amp;quot;&quot;/&gt;&lt;property id=&quot;20307&quot; value=&quot;258&quot;/&gt;&lt;/object&gt;&lt;object type=&quot;3&quot; unique_id=&quot;10006&quot;&gt;&lt;property id=&quot;20148&quot; value=&quot;5&quot;/&gt;&lt;property id=&quot;20300&quot; value=&quot;Slide 2 - &amp;quot;Introductions &amp;quot;&quot;/&gt;&lt;property id=&quot;20307&quot; value=&quot;259&quot;/&gt;&lt;/object&gt;&lt;object type=&quot;3&quot; unique_id=&quot;10007&quot;&gt;&lt;property id=&quot;20148&quot; value=&quot;5&quot;/&gt;&lt;property id=&quot;20300&quot; value=&quot;Slide 3 - &amp;quot;General Rules&amp;quot;&quot;/&gt;&lt;property id=&quot;20307&quot; value=&quot;260&quot;/&gt;&lt;/object&gt;&lt;object type=&quot;3&quot; unique_id=&quot;10009&quot;&gt;&lt;property id=&quot;20148&quot; value=&quot;5&quot;/&gt;&lt;property id=&quot;20300&quot; value=&quot;Slide 4 - &amp;quot;Course Agenda&amp;quot;&quot;/&gt;&lt;property id=&quot;20307&quot; value=&quot;262&quot;/&gt;&lt;/object&gt;&lt;object type=&quot;3&quot; unique_id=&quot;10012&quot;&gt;&lt;property id=&quot;20148&quot; value=&quot;5&quot;/&gt;&lt;property id=&quot;20300&quot; value=&quot;Slide 6 - &amp;quot;Course Objectives&amp;quot;&quot;/&gt;&lt;property id=&quot;20307&quot; value=&quot;265&quot;/&gt;&lt;/object&gt;&lt;object type=&quot;3&quot; unique_id=&quot;10013&quot;&gt;&lt;property id=&quot;20148&quot; value=&quot;5&quot;/&gt;&lt;property id=&quot;20300&quot; value=&quot;Slide 7 - &amp;quot;LESSON 1&amp;quot;&quot;/&gt;&lt;property id=&quot;20307&quot; value=&quot;266&quot;/&gt;&lt;/object&gt;&lt;object type=&quot;3&quot; unique_id=&quot;10014&quot;&gt;&lt;property id=&quot;20148&quot; value=&quot;5&quot;/&gt;&lt;property id=&quot;20300&quot; value=&quot;Slide 8 - &amp;quot;Lesson Objectives&amp;quot;&quot;/&gt;&lt;property id=&quot;20307&quot; value=&quot;267&quot;/&gt;&lt;/object&gt;&lt;object type=&quot;3&quot; unique_id=&quot;10033&quot;&gt;&lt;property id=&quot;20148&quot; value=&quot;5&quot;/&gt;&lt;property id=&quot;20300&quot; value=&quot;Slide 9&quot;/&gt;&lt;property id=&quot;20307&quot; value=&quot;286&quot;/&gt;&lt;/object&gt;&lt;object type=&quot;3&quot; unique_id=&quot;10035&quot;&gt;&lt;property id=&quot;20148&quot; value=&quot;5&quot;/&gt;&lt;property id=&quot;20300&quot; value=&quot;Slide 11 - &amp;quot;Please refer to PDF workflows #1, 2, 3&amp;quot;&quot;/&gt;&lt;property id=&quot;20307&quot; value=&quot;288&quot;/&gt;&lt;/object&gt;&lt;object type=&quot;3&quot; unique_id=&quot;10053&quot;&gt;&lt;property id=&quot;20148&quot; value=&quot;5&quot;/&gt;&lt;property id=&quot;20300&quot; value=&quot;Slide 12 - &amp;quot;BREAK TIME&amp;quot;&quot;/&gt;&lt;property id=&quot;20307&quot; value=&quot;306&quot;/&gt;&lt;/object&gt;&lt;object type=&quot;3&quot; unique_id=&quot;10121&quot;&gt;&lt;property id=&quot;20148&quot; value=&quot;5&quot;/&gt;&lt;property id=&quot;20300&quot; value=&quot;Slide 13 - &amp;quot;Instructor Demo&amp;quot;&quot;/&gt;&lt;property id=&quot;20307&quot; value=&quot;374&quot;/&gt;&lt;/object&gt;&lt;object type=&quot;3&quot; unique_id=&quot;10239&quot;&gt;&lt;property id=&quot;20148&quot; value=&quot;5&quot;/&gt;&lt;property id=&quot;20300&quot; value=&quot;Slide 16 - &amp;quot;Reference Material for Review&amp;quot;&quot;/&gt;&lt;property id=&quot;20307&quot; value=&quot;492&quot;/&gt;&lt;/object&gt;&lt;object type=&quot;3&quot; unique_id=&quot;10240&quot;&gt;&lt;property id=&quot;20148&quot; value=&quot;5&quot;/&gt;&lt;property id=&quot;20300&quot; value=&quot;Slide 17 - &amp;quot;Where to Get Help &amp;quot;&quot;/&gt;&lt;property id=&quot;20307&quot; value=&quot;493&quot;/&gt;&lt;/object&gt;&lt;object type=&quot;3&quot; unique_id=&quot;10242&quot;&gt;&lt;property id=&quot;20148&quot; value=&quot;5&quot;/&gt;&lt;property id=&quot;20300&quot; value=&quot;Slide 19 - &amp;quot;Reports Reference Guide (Coming Soon)&amp;quot;&quot;/&gt;&lt;property id=&quot;20307&quot; value=&quot;495&quot;/&gt;&lt;/object&gt;&lt;object type=&quot;3&quot; unique_id=&quot;10243&quot;&gt;&lt;property id=&quot;20148&quot; value=&quot;5&quot;/&gt;&lt;property id=&quot;20300&quot; value=&quot;Slide 18 - &amp;quot;Thank You!&amp;quot;&quot;/&gt;&lt;property id=&quot;20307&quot; value=&quot;496&quot;/&gt;&lt;/object&gt;&lt;object type=&quot;3&quot; unique_id=&quot;10988&quot;&gt;&lt;property id=&quot;20148&quot; value=&quot;5&quot;/&gt;&lt;property id=&quot;20300&quot; value=&quot;Slide 10 - &amp;quot;Lesson Objectives&amp;quot;&quot;/&gt;&lt;property id=&quot;20307&quot; value=&quot;498&quot;/&gt;&lt;/object&gt;&lt;object type=&quot;3&quot; unique_id=&quot;15457&quot;&gt;&lt;property id=&quot;20148&quot; value=&quot;5&quot;/&gt;&lt;property id=&quot;20300&quot; value=&quot;Slide 5 - &amp;quot;Table of Contents&amp;quot;&quot;/&gt;&lt;property id=&quot;20307&quot; value=&quot;506&quot;/&gt;&lt;/object&gt;&lt;object type=&quot;3&quot; unique_id=&quot;15458&quot;&gt;&lt;property id=&quot;20148&quot; value=&quot;5&quot;/&gt;&lt;property id=&quot;20300&quot; value=&quot;Slide 14 - &amp;quot;Course Review&amp;quot;&quot;/&gt;&lt;property id=&quot;20307&quot; value=&quot;507&quot;/&gt;&lt;/object&gt;&lt;object type=&quot;3&quot; unique_id=&quot;15459&quot;&gt;&lt;property id=&quot;20148&quot; value=&quot;5&quot;/&gt;&lt;property id=&quot;20300&quot; value=&quot;Slide 15 - &amp;quot;Course Resources &amp;quot;&quot;/&gt;&lt;property id=&quot;20307&quot; value=&quot;508&quot;/&gt;&lt;/object&gt;&lt;/object&gt;&lt;object type=&quot;8&quot; unique_id=&quot;10486&quot;&gt;&lt;/object&gt;&lt;/object&gt;&lt;/database&gt;"/>
  <p:tag name="SECTOMILLISECCONVERTED" val="1"/>
  <p:tag name="ARTICULATE_PROJECT_OPEN" val="0"/>
  <p:tag name="ARTICULATE_SLIDE_COUNT" val="4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I Presentation - Training Template" id="{C83B0FFF-FCA8-4EC4-9BF1-2CDCF7751D0C}" vid="{CDF89B03-A75C-48E0-B6CA-CA0F5D3E1156}"/>
    </a:ext>
  </a:extLst>
</a:theme>
</file>

<file path=ppt/theme/theme2.xml><?xml version="1.0" encoding="utf-8"?>
<a:theme xmlns:a="http://schemas.openxmlformats.org/drawingml/2006/main" name="1_Office Theme">
  <a:themeElements>
    <a:clrScheme name="UCI UCPath 1">
      <a:dk1>
        <a:sysClr val="windowText" lastClr="000000"/>
      </a:dk1>
      <a:lt1>
        <a:sysClr val="window" lastClr="FFFFFF"/>
      </a:lt1>
      <a:dk2>
        <a:srgbClr val="44546A"/>
      </a:dk2>
      <a:lt2>
        <a:srgbClr val="E7E6E6"/>
      </a:lt2>
      <a:accent1>
        <a:srgbClr val="0064A4"/>
      </a:accent1>
      <a:accent2>
        <a:srgbClr val="FFD200"/>
      </a:accent2>
      <a:accent3>
        <a:srgbClr val="F78D2D"/>
      </a:accent3>
      <a:accent4>
        <a:srgbClr val="F7EB5F"/>
      </a:accent4>
      <a:accent5>
        <a:srgbClr val="95C93D"/>
      </a:accent5>
      <a:accent6>
        <a:srgbClr val="6AA2B8"/>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I Presentation - Training Template" id="{C83B0FFF-FCA8-4EC4-9BF1-2CDCF7751D0C}" vid="{CDF89B03-A75C-48E0-B6CA-CA0F5D3E11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4A8420CC564B4B890708A4B957C9CC" ma:contentTypeVersion="4" ma:contentTypeDescription="Create a new document." ma:contentTypeScope="" ma:versionID="46765491ac7f58f7c178be9091d73558">
  <xsd:schema xmlns:xsd="http://www.w3.org/2001/XMLSchema" xmlns:xs="http://www.w3.org/2001/XMLSchema" xmlns:p="http://schemas.microsoft.com/office/2006/metadata/properties" xmlns:ns3="6d738e0e-3e3b-4eaa-889a-9629ae2ca7be" targetNamespace="http://schemas.microsoft.com/office/2006/metadata/properties" ma:root="true" ma:fieldsID="fafbf03b63d6121b1ad4c6e5711b1900" ns3:_="">
    <xsd:import namespace="6d738e0e-3e3b-4eaa-889a-9629ae2ca7be"/>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38e0e-3e3b-4eaa-889a-9629ae2ca7be"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8"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E4A351-8750-425A-9121-FE4567E0D20D}">
  <ds:schemaRefs>
    <ds:schemaRef ds:uri="http://schemas.microsoft.com/sharepoint/v3/contenttype/forms"/>
  </ds:schemaRefs>
</ds:datastoreItem>
</file>

<file path=customXml/itemProps2.xml><?xml version="1.0" encoding="utf-8"?>
<ds:datastoreItem xmlns:ds="http://schemas.openxmlformats.org/officeDocument/2006/customXml" ds:itemID="{24114686-A3E7-49BA-B939-7312BFA63E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738e0e-3e3b-4eaa-889a-9629ae2ca7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03342D-6288-4FD4-B2A8-593B68A706C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6d738e0e-3e3b-4eaa-889a-9629ae2ca7be"/>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UCI Presentation - Training Template</Template>
  <TotalTime>63752</TotalTime>
  <Words>3201</Words>
  <Application>Microsoft Office PowerPoint</Application>
  <PresentationFormat>Widescreen</PresentationFormat>
  <Paragraphs>642</Paragraphs>
  <Slides>47</Slides>
  <Notes>34</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Yu Gothic Medium</vt:lpstr>
      <vt:lpstr>Arial</vt:lpstr>
      <vt:lpstr>Arial Black</vt:lpstr>
      <vt:lpstr>Calibri</vt:lpstr>
      <vt:lpstr>Courier New</vt:lpstr>
      <vt:lpstr>Microsoft Sans Serif</vt:lpstr>
      <vt:lpstr>Nirmala UI Semilight</vt:lpstr>
      <vt:lpstr>Times New Roman</vt:lpstr>
      <vt:lpstr>Verdana</vt:lpstr>
      <vt:lpstr>Wingdings</vt:lpstr>
      <vt:lpstr>Office Theme</vt:lpstr>
      <vt:lpstr>1_Office Theme</vt:lpstr>
      <vt:lpstr>Instructions!</vt:lpstr>
      <vt:lpstr>UCPath Security  User Access Management Process Training</vt:lpstr>
      <vt:lpstr>Introductions </vt:lpstr>
      <vt:lpstr>Course Objectives</vt:lpstr>
      <vt:lpstr>LESSON 1</vt:lpstr>
      <vt:lpstr>Lesson Objectives</vt:lpstr>
      <vt:lpstr>The Security Duo</vt:lpstr>
      <vt:lpstr>Role for page access</vt:lpstr>
      <vt:lpstr>What’s Connected to Row (Department) Level</vt:lpstr>
      <vt:lpstr>What’s Connected to Row (Department) Level</vt:lpstr>
      <vt:lpstr>What’s Connected to Row (Department) Level</vt:lpstr>
      <vt:lpstr>Self-Service Access is assigned automatically</vt:lpstr>
      <vt:lpstr>Transactional access needs to be requested</vt:lpstr>
      <vt:lpstr>PowerPoint Presentation</vt:lpstr>
      <vt:lpstr>Lesson Objectives</vt:lpstr>
      <vt:lpstr>User Group Examples</vt:lpstr>
      <vt:lpstr>Transactor Roles-By Functional Area</vt:lpstr>
      <vt:lpstr>Transactor Roles-By Functional Area</vt:lpstr>
      <vt:lpstr>Transactor Roles-By Functional Area</vt:lpstr>
      <vt:lpstr>Transactor Roles-By Functional Area</vt:lpstr>
      <vt:lpstr>Inquiry Roles</vt:lpstr>
      <vt:lpstr>Inquiry Roles</vt:lpstr>
      <vt:lpstr>Inquiry Roles</vt:lpstr>
      <vt:lpstr>Inquiry Roles</vt:lpstr>
      <vt:lpstr>Inquiry Roles</vt:lpstr>
      <vt:lpstr>PowerPoint Presentation</vt:lpstr>
      <vt:lpstr>Lesson Objectives</vt:lpstr>
      <vt:lpstr>Participants of User Access Process</vt:lpstr>
      <vt:lpstr>Participants of User Access Process</vt:lpstr>
      <vt:lpstr>Participants of User Access Process</vt:lpstr>
      <vt:lpstr>Participants of User Access Process</vt:lpstr>
      <vt:lpstr>User Access Approval Process </vt:lpstr>
      <vt:lpstr>Note that…</vt:lpstr>
      <vt:lpstr>Training Compliance Check</vt:lpstr>
      <vt:lpstr>Training Compliance Check</vt:lpstr>
      <vt:lpstr>Training Compliance Check</vt:lpstr>
      <vt:lpstr>Training Compliance Check</vt:lpstr>
      <vt:lpstr>Steps to request approval </vt:lpstr>
      <vt:lpstr>Referencing Roles Wiki</vt:lpstr>
      <vt:lpstr>Roles &amp; Responsibilities</vt:lpstr>
      <vt:lpstr>Roles &amp; Responsibilities (Appropriateness)</vt:lpstr>
      <vt:lpstr>Summing Up</vt:lpstr>
      <vt:lpstr>Checking Direct Report’s Training in UCLC</vt:lpstr>
      <vt:lpstr>Checking Direct Report’s Training in UCLC (cont.)</vt:lpstr>
      <vt:lpstr>Request in KSAMS</vt:lpstr>
      <vt:lpstr>Record of Training</vt:lpstr>
      <vt:lpstr>Thank You!</vt:lpstr>
    </vt:vector>
  </TitlesOfParts>
  <Company>UC Irvine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Training</dc:title>
  <dc:creator>nasser.khan@uci.edu (Nasser Khan)</dc:creator>
  <cp:lastModifiedBy>Nasser Khan</cp:lastModifiedBy>
  <cp:revision>715</cp:revision>
  <cp:lastPrinted>2019-05-30T21:53:29Z</cp:lastPrinted>
  <dcterms:created xsi:type="dcterms:W3CDTF">2020-04-07T14:58:13Z</dcterms:created>
  <dcterms:modified xsi:type="dcterms:W3CDTF">2020-11-06T21:34:23Z</dcterms:modified>
  <cp:category>UCI Training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0x010100064A8420CC564B4B890708A4B957C9CC</vt:lpwstr>
  </property>
  <property fmtid="{D5CDD505-2E9C-101B-9397-08002B2CF9AE}" pid="3" name="ArticulateGUID">
    <vt:lpwstr>3F681B7F-43E5-4EDD-8C1F-E5F2AF45773B</vt:lpwstr>
  </property>
  <property fmtid="{D5CDD505-2E9C-101B-9397-08002B2CF9AE}" pid="4" name="ArticulatePath">
    <vt:lpwstr>BPG_workshops_ABS_S1_Intro_AWE_PosMan (001)</vt:lpwstr>
  </property>
</Properties>
</file>